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85" r:id="rId3"/>
    <p:sldId id="290" r:id="rId4"/>
    <p:sldId id="284" r:id="rId5"/>
    <p:sldId id="289" r:id="rId6"/>
    <p:sldId id="286" r:id="rId7"/>
    <p:sldId id="291" r:id="rId8"/>
    <p:sldId id="288" r:id="rId9"/>
  </p:sldIdLst>
  <p:sldSz cx="10160000" cy="7621588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65B07E-1BC5-4A0D-8365-EA7092B38C2B}" v="128" dt="2023-10-10T03:02:11.5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6327"/>
  </p:normalViewPr>
  <p:slideViewPr>
    <p:cSldViewPr snapToGrid="0" snapToObjects="1">
      <p:cViewPr varScale="1">
        <p:scale>
          <a:sx n="92" d="100"/>
          <a:sy n="92" d="100"/>
        </p:scale>
        <p:origin x="642" y="54"/>
      </p:cViewPr>
      <p:guideLst>
        <p:guide orient="horz" pos="24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793260-ABD4-7947-A097-995A19B91EC1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76571" cy="5111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E19E38-59E3-A742-ABD6-A567D1FD96A3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021138" y="0"/>
            <a:ext cx="3076571" cy="5111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86EFDE-2339-4F42-8E4B-BB451A3B7800}" type="datetime1"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101595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10/12/2023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36BF01-3DA4-5045-B682-673EE948ECE4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721845"/>
            <a:ext cx="3076571" cy="5111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40DF19-9FAD-E248-B5C8-088688ABF756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021138" y="9721845"/>
            <a:ext cx="3076571" cy="5111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657F70A-5B77-EC44-8EF1-C07532A57D17}" type="slidenum">
              <a:t>‹N°›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211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5594479-D027-A445-8E4A-E3DA4692CAC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9047" tIns="49523" rIns="99047" bIns="49523" anchor="t" anchorCtr="0" compatLnSpc="1">
            <a:noAutofit/>
          </a:bodyPr>
          <a:lstStyle>
            <a:lvl1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41ECF6-5BAF-D647-B56D-040D10CF622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021293" y="0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9047" tIns="49523" rIns="99047" bIns="49523" anchor="t" anchorCtr="0" compatLnSpc="1">
            <a:noAutofit/>
          </a:bodyPr>
          <a:lstStyle>
            <a:lvl1pPr marL="0" marR="0" lvl="0" indent="0" algn="r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A979B14-C319-1745-8C7E-8925CA5FAFA8}" type="datetime1">
              <a:rPr lang="en-US"/>
              <a:pPr lvl="0"/>
              <a:t>10/12/2023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A831CD8-788C-3340-A6A0-CBEA3D5734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2"/>
            <a:ext cx="5114925" cy="3836986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5E37BF2-2C6D-BA41-B861-BEDF3F4A91C1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09931" y="4861444"/>
            <a:ext cx="5679438" cy="4605576"/>
          </a:xfrm>
          <a:prstGeom prst="rect">
            <a:avLst/>
          </a:prstGeom>
          <a:noFill/>
          <a:ln>
            <a:noFill/>
          </a:ln>
        </p:spPr>
        <p:txBody>
          <a:bodyPr vert="horz" wrap="square" lIns="99047" tIns="49523" rIns="99047" bIns="49523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10242-0CBA-B142-8A27-A622E4D866C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721105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9047" tIns="49523" rIns="99047" bIns="49523" anchor="b" anchorCtr="0" compatLnSpc="1">
            <a:noAutofit/>
          </a:bodyPr>
          <a:lstStyle>
            <a:lvl1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5DCBF-A05F-444A-B19B-C920B472663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021293" y="9721105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9047" tIns="49523" rIns="99047" bIns="49523" anchor="b" anchorCtr="0" compatLnSpc="1">
            <a:noAutofit/>
          </a:bodyPr>
          <a:lstStyle>
            <a:lvl1pPr marL="0" marR="0" lvl="0" indent="0" algn="r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B2744F9-8C1B-2B43-9F0B-DDE44616FB06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96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69904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3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84952" marR="0" lvl="1" indent="0" algn="l" defTabSz="969904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3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69904" marR="0" lvl="2" indent="0" algn="l" defTabSz="969904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3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454856" marR="0" lvl="3" indent="0" algn="l" defTabSz="969904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3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939808" marR="0" lvl="4" indent="0" algn="l" defTabSz="969904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3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2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8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9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0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3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4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5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6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7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ge de titre 1">
    <p:bg>
      <p:bgPr>
        <a:solidFill>
          <a:srgbClr val="213A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9DF0-C642-2240-9A6E-83896C30928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080004" y="2362196"/>
            <a:ext cx="4529132" cy="2223080"/>
          </a:xfrm>
        </p:spPr>
        <p:txBody>
          <a:bodyPr tIns="71999" bIns="71999" anchor="b">
            <a:noAutofit/>
          </a:bodyPr>
          <a:lstStyle>
            <a:lvl1pPr defTabSz="914400">
              <a:lnSpc>
                <a:spcPct val="100000"/>
              </a:lnSpc>
              <a:defRPr sz="3600" cap="all">
                <a:solidFill>
                  <a:srgbClr val="5FB670"/>
                </a:solidFill>
                <a:latin typeface="Arial Black" pitchFamily="34"/>
                <a:cs typeface="Arial" pitchFamily="34"/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Freeform 23">
            <a:extLst>
              <a:ext uri="{FF2B5EF4-FFF2-40B4-BE49-F238E27FC236}">
                <a16:creationId xmlns:a16="http://schemas.microsoft.com/office/drawing/2014/main" id="{6C25652F-EA98-7E44-8376-4CF4BB2DE3C1}"/>
              </a:ext>
            </a:extLst>
          </p:cNvPr>
          <p:cNvSpPr/>
          <p:nvPr/>
        </p:nvSpPr>
        <p:spPr>
          <a:xfrm>
            <a:off x="5080004" y="4735513"/>
            <a:ext cx="4529142" cy="2063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853"/>
              <a:gd name="f7" fmla="val 13"/>
              <a:gd name="f8" fmla="val 27"/>
              <a:gd name="f9" fmla="val 53"/>
              <a:gd name="f10" fmla="val 80"/>
              <a:gd name="f11" fmla="val 104"/>
              <a:gd name="f12" fmla="val 131"/>
              <a:gd name="f13" fmla="val 158"/>
              <a:gd name="f14" fmla="val 184"/>
              <a:gd name="f15" fmla="val 211"/>
              <a:gd name="f16" fmla="val 238"/>
              <a:gd name="f17" fmla="val 264"/>
              <a:gd name="f18" fmla="val 291"/>
              <a:gd name="f19" fmla="val 318"/>
              <a:gd name="f20" fmla="val 342"/>
              <a:gd name="f21" fmla="val 369"/>
              <a:gd name="f22" fmla="val 396"/>
              <a:gd name="f23" fmla="val 422"/>
              <a:gd name="f24" fmla="val 449"/>
              <a:gd name="f25" fmla="val 476"/>
              <a:gd name="f26" fmla="val 502"/>
              <a:gd name="f27" fmla="val 529"/>
              <a:gd name="f28" fmla="val 556"/>
              <a:gd name="f29" fmla="val 582"/>
              <a:gd name="f30" fmla="val 607"/>
              <a:gd name="f31" fmla="val 633"/>
              <a:gd name="f32" fmla="val 660"/>
              <a:gd name="f33" fmla="val 687"/>
              <a:gd name="f34" fmla="val 713"/>
              <a:gd name="f35" fmla="val 740"/>
              <a:gd name="f36" fmla="val 767"/>
              <a:gd name="f37" fmla="val 793"/>
              <a:gd name="f38" fmla="val 820"/>
              <a:gd name="f39" fmla="val 844"/>
              <a:gd name="f40" fmla="val 871"/>
              <a:gd name="f41" fmla="val 898"/>
              <a:gd name="f42" fmla="val 924"/>
              <a:gd name="f43" fmla="val 951"/>
              <a:gd name="f44" fmla="val 978"/>
              <a:gd name="f45" fmla="val 1004"/>
              <a:gd name="f46" fmla="val 1031"/>
              <a:gd name="f47" fmla="val 1058"/>
              <a:gd name="f48" fmla="val 1082"/>
              <a:gd name="f49" fmla="val 1109"/>
              <a:gd name="f50" fmla="val 1136"/>
              <a:gd name="f51" fmla="val 1162"/>
              <a:gd name="f52" fmla="val 1189"/>
              <a:gd name="f53" fmla="val 1216"/>
              <a:gd name="f54" fmla="val 1242"/>
              <a:gd name="f55" fmla="val 1269"/>
              <a:gd name="f56" fmla="val 1296"/>
              <a:gd name="f57" fmla="val 1322"/>
              <a:gd name="f58" fmla="val 1347"/>
              <a:gd name="f59" fmla="val 1373"/>
              <a:gd name="f60" fmla="val 1400"/>
              <a:gd name="f61" fmla="val 1427"/>
              <a:gd name="f62" fmla="val 1453"/>
              <a:gd name="f63" fmla="val 1480"/>
              <a:gd name="f64" fmla="val 1507"/>
              <a:gd name="f65" fmla="val 1533"/>
              <a:gd name="f66" fmla="val 1560"/>
              <a:gd name="f67" fmla="val 1584"/>
              <a:gd name="f68" fmla="val 1611"/>
              <a:gd name="f69" fmla="val 1638"/>
              <a:gd name="f70" fmla="val 1664"/>
              <a:gd name="f71" fmla="val 1691"/>
              <a:gd name="f72" fmla="val 1718"/>
              <a:gd name="f73" fmla="val 1744"/>
              <a:gd name="f74" fmla="val 1771"/>
              <a:gd name="f75" fmla="val 1798"/>
              <a:gd name="f76" fmla="val 1824"/>
              <a:gd name="f77" fmla="val 1849"/>
              <a:gd name="f78" fmla="val 1876"/>
              <a:gd name="f79" fmla="val 1902"/>
              <a:gd name="f80" fmla="val 1929"/>
              <a:gd name="f81" fmla="val 1956"/>
              <a:gd name="f82" fmla="val 1982"/>
              <a:gd name="f83" fmla="val 2009"/>
              <a:gd name="f84" fmla="val 2036"/>
              <a:gd name="f85" fmla="val 2062"/>
              <a:gd name="f86" fmla="val 2087"/>
              <a:gd name="f87" fmla="val 2113"/>
              <a:gd name="f88" fmla="val 2140"/>
              <a:gd name="f89" fmla="val 2167"/>
              <a:gd name="f90" fmla="val 2193"/>
              <a:gd name="f91" fmla="val 2220"/>
              <a:gd name="f92" fmla="val 2247"/>
              <a:gd name="f93" fmla="val 2273"/>
              <a:gd name="f94" fmla="val 2300"/>
              <a:gd name="f95" fmla="val 2324"/>
              <a:gd name="f96" fmla="val 2351"/>
              <a:gd name="f97" fmla="val 2378"/>
              <a:gd name="f98" fmla="val 2404"/>
              <a:gd name="f99" fmla="val 2431"/>
              <a:gd name="f100" fmla="val 2458"/>
              <a:gd name="f101" fmla="val 2484"/>
              <a:gd name="f102" fmla="val 2511"/>
              <a:gd name="f103" fmla="val 2538"/>
              <a:gd name="f104" fmla="val 2564"/>
              <a:gd name="f105" fmla="val 2589"/>
              <a:gd name="f106" fmla="val 2616"/>
              <a:gd name="f107" fmla="val 2642"/>
              <a:gd name="f108" fmla="val 2669"/>
              <a:gd name="f109" fmla="val 2696"/>
              <a:gd name="f110" fmla="val 2722"/>
              <a:gd name="f111" fmla="val 2749"/>
              <a:gd name="f112" fmla="val 2776"/>
              <a:gd name="f113" fmla="val 2802"/>
              <a:gd name="f114" fmla="val 2827"/>
              <a:gd name="f115" fmla="+- 0 0 -90"/>
              <a:gd name="f116" fmla="*/ f3 1 2853"/>
              <a:gd name="f117" fmla="*/ f4 1 13"/>
              <a:gd name="f118" fmla="+- f7 0 f5"/>
              <a:gd name="f119" fmla="+- f6 0 f5"/>
              <a:gd name="f120" fmla="*/ f115 f0 1"/>
              <a:gd name="f121" fmla="*/ f119 1 2853"/>
              <a:gd name="f122" fmla="*/ f118 1 13"/>
              <a:gd name="f123" fmla="*/ f120 1 f2"/>
              <a:gd name="f124" fmla="*/ 27 1 f121"/>
              <a:gd name="f125" fmla="*/ 0 1 f122"/>
              <a:gd name="f126" fmla="*/ 80 1 f121"/>
              <a:gd name="f127" fmla="*/ 131 1 f121"/>
              <a:gd name="f128" fmla="*/ 184 1 f121"/>
              <a:gd name="f129" fmla="*/ 238 1 f121"/>
              <a:gd name="f130" fmla="*/ 291 1 f121"/>
              <a:gd name="f131" fmla="*/ 342 1 f121"/>
              <a:gd name="f132" fmla="*/ 396 1 f121"/>
              <a:gd name="f133" fmla="*/ 449 1 f121"/>
              <a:gd name="f134" fmla="*/ 502 1 f121"/>
              <a:gd name="f135" fmla="*/ 556 1 f121"/>
              <a:gd name="f136" fmla="*/ 607 1 f121"/>
              <a:gd name="f137" fmla="*/ 660 1 f121"/>
              <a:gd name="f138" fmla="*/ 713 1 f121"/>
              <a:gd name="f139" fmla="*/ 767 1 f121"/>
              <a:gd name="f140" fmla="*/ 820 1 f121"/>
              <a:gd name="f141" fmla="*/ 871 1 f121"/>
              <a:gd name="f142" fmla="*/ 924 1 f121"/>
              <a:gd name="f143" fmla="*/ 978 1 f121"/>
              <a:gd name="f144" fmla="*/ 1031 1 f121"/>
              <a:gd name="f145" fmla="*/ 1082 1 f121"/>
              <a:gd name="f146" fmla="*/ 1136 1 f121"/>
              <a:gd name="f147" fmla="*/ 1189 1 f121"/>
              <a:gd name="f148" fmla="*/ 1242 1 f121"/>
              <a:gd name="f149" fmla="*/ 1296 1 f121"/>
              <a:gd name="f150" fmla="*/ 1347 1 f121"/>
              <a:gd name="f151" fmla="*/ 1400 1 f121"/>
              <a:gd name="f152" fmla="*/ 1453 1 f121"/>
              <a:gd name="f153" fmla="*/ 1507 1 f121"/>
              <a:gd name="f154" fmla="*/ 1560 1 f121"/>
              <a:gd name="f155" fmla="*/ 1611 1 f121"/>
              <a:gd name="f156" fmla="*/ 1664 1 f121"/>
              <a:gd name="f157" fmla="*/ 1718 1 f121"/>
              <a:gd name="f158" fmla="*/ 1771 1 f121"/>
              <a:gd name="f159" fmla="*/ 1824 1 f121"/>
              <a:gd name="f160" fmla="*/ 1876 1 f121"/>
              <a:gd name="f161" fmla="*/ 1929 1 f121"/>
              <a:gd name="f162" fmla="*/ 1982 1 f121"/>
              <a:gd name="f163" fmla="*/ 2036 1 f121"/>
              <a:gd name="f164" fmla="*/ 2087 1 f121"/>
              <a:gd name="f165" fmla="*/ 2140 1 f121"/>
              <a:gd name="f166" fmla="*/ 2193 1 f121"/>
              <a:gd name="f167" fmla="*/ 2247 1 f121"/>
              <a:gd name="f168" fmla="*/ 2300 1 f121"/>
              <a:gd name="f169" fmla="*/ 2351 1 f121"/>
              <a:gd name="f170" fmla="*/ 2404 1 f121"/>
              <a:gd name="f171" fmla="*/ 2458 1 f121"/>
              <a:gd name="f172" fmla="*/ 2511 1 f121"/>
              <a:gd name="f173" fmla="*/ 2564 1 f121"/>
              <a:gd name="f174" fmla="*/ 2616 1 f121"/>
              <a:gd name="f175" fmla="*/ 2669 1 f121"/>
              <a:gd name="f176" fmla="*/ 2722 1 f121"/>
              <a:gd name="f177" fmla="*/ 2776 1 f121"/>
              <a:gd name="f178" fmla="*/ 2827 1 f121"/>
              <a:gd name="f179" fmla="*/ 0 1 f121"/>
              <a:gd name="f180" fmla="*/ f6 1 f121"/>
              <a:gd name="f181" fmla="*/ f7 1 f122"/>
              <a:gd name="f182" fmla="+- f123 0 f1"/>
              <a:gd name="f183" fmla="*/ f179 f116 1"/>
              <a:gd name="f184" fmla="*/ f180 f116 1"/>
              <a:gd name="f185" fmla="*/ f181 f117 1"/>
              <a:gd name="f186" fmla="*/ f125 f117 1"/>
              <a:gd name="f187" fmla="*/ f124 f116 1"/>
              <a:gd name="f188" fmla="*/ f126 f116 1"/>
              <a:gd name="f189" fmla="*/ f127 f116 1"/>
              <a:gd name="f190" fmla="*/ f128 f116 1"/>
              <a:gd name="f191" fmla="*/ f129 f116 1"/>
              <a:gd name="f192" fmla="*/ f130 f116 1"/>
              <a:gd name="f193" fmla="*/ f131 f116 1"/>
              <a:gd name="f194" fmla="*/ f132 f116 1"/>
              <a:gd name="f195" fmla="*/ f133 f116 1"/>
              <a:gd name="f196" fmla="*/ f134 f116 1"/>
              <a:gd name="f197" fmla="*/ f135 f116 1"/>
              <a:gd name="f198" fmla="*/ f136 f116 1"/>
              <a:gd name="f199" fmla="*/ f137 f116 1"/>
              <a:gd name="f200" fmla="*/ f138 f116 1"/>
              <a:gd name="f201" fmla="*/ f139 f116 1"/>
              <a:gd name="f202" fmla="*/ f140 f116 1"/>
              <a:gd name="f203" fmla="*/ f141 f116 1"/>
              <a:gd name="f204" fmla="*/ f142 f116 1"/>
              <a:gd name="f205" fmla="*/ f143 f116 1"/>
              <a:gd name="f206" fmla="*/ f144 f116 1"/>
              <a:gd name="f207" fmla="*/ f145 f116 1"/>
              <a:gd name="f208" fmla="*/ f146 f116 1"/>
              <a:gd name="f209" fmla="*/ f147 f116 1"/>
              <a:gd name="f210" fmla="*/ f148 f116 1"/>
              <a:gd name="f211" fmla="*/ f149 f116 1"/>
              <a:gd name="f212" fmla="*/ f150 f116 1"/>
              <a:gd name="f213" fmla="*/ f151 f116 1"/>
              <a:gd name="f214" fmla="*/ f152 f116 1"/>
              <a:gd name="f215" fmla="*/ f153 f116 1"/>
              <a:gd name="f216" fmla="*/ f154 f116 1"/>
              <a:gd name="f217" fmla="*/ f155 f116 1"/>
              <a:gd name="f218" fmla="*/ f156 f116 1"/>
              <a:gd name="f219" fmla="*/ f157 f116 1"/>
              <a:gd name="f220" fmla="*/ f158 f116 1"/>
              <a:gd name="f221" fmla="*/ f159 f116 1"/>
              <a:gd name="f222" fmla="*/ f160 f116 1"/>
              <a:gd name="f223" fmla="*/ f161 f116 1"/>
              <a:gd name="f224" fmla="*/ f162 f116 1"/>
              <a:gd name="f225" fmla="*/ f163 f116 1"/>
              <a:gd name="f226" fmla="*/ f164 f116 1"/>
              <a:gd name="f227" fmla="*/ f165 f116 1"/>
              <a:gd name="f228" fmla="*/ f166 f116 1"/>
              <a:gd name="f229" fmla="*/ f167 f116 1"/>
              <a:gd name="f230" fmla="*/ f168 f116 1"/>
              <a:gd name="f231" fmla="*/ f169 f116 1"/>
              <a:gd name="f232" fmla="*/ f170 f116 1"/>
              <a:gd name="f233" fmla="*/ f171 f116 1"/>
              <a:gd name="f234" fmla="*/ f172 f116 1"/>
              <a:gd name="f235" fmla="*/ f173 f116 1"/>
              <a:gd name="f236" fmla="*/ f174 f116 1"/>
              <a:gd name="f237" fmla="*/ f175 f116 1"/>
              <a:gd name="f238" fmla="*/ f176 f116 1"/>
              <a:gd name="f239" fmla="*/ f177 f116 1"/>
              <a:gd name="f240" fmla="*/ f178 f1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2">
                <a:pos x="f187" y="f186"/>
              </a:cxn>
              <a:cxn ang="f182">
                <a:pos x="f188" y="f186"/>
              </a:cxn>
              <a:cxn ang="f182">
                <a:pos x="f189" y="f186"/>
              </a:cxn>
              <a:cxn ang="f182">
                <a:pos x="f190" y="f186"/>
              </a:cxn>
              <a:cxn ang="f182">
                <a:pos x="f191" y="f186"/>
              </a:cxn>
              <a:cxn ang="f182">
                <a:pos x="f192" y="f186"/>
              </a:cxn>
              <a:cxn ang="f182">
                <a:pos x="f193" y="f186"/>
              </a:cxn>
              <a:cxn ang="f182">
                <a:pos x="f194" y="f186"/>
              </a:cxn>
              <a:cxn ang="f182">
                <a:pos x="f195" y="f186"/>
              </a:cxn>
              <a:cxn ang="f182">
                <a:pos x="f196" y="f186"/>
              </a:cxn>
              <a:cxn ang="f182">
                <a:pos x="f197" y="f186"/>
              </a:cxn>
              <a:cxn ang="f182">
                <a:pos x="f198" y="f186"/>
              </a:cxn>
              <a:cxn ang="f182">
                <a:pos x="f199" y="f186"/>
              </a:cxn>
              <a:cxn ang="f182">
                <a:pos x="f200" y="f186"/>
              </a:cxn>
              <a:cxn ang="f182">
                <a:pos x="f201" y="f186"/>
              </a:cxn>
              <a:cxn ang="f182">
                <a:pos x="f202" y="f186"/>
              </a:cxn>
              <a:cxn ang="f182">
                <a:pos x="f203" y="f186"/>
              </a:cxn>
              <a:cxn ang="f182">
                <a:pos x="f204" y="f186"/>
              </a:cxn>
              <a:cxn ang="f182">
                <a:pos x="f205" y="f186"/>
              </a:cxn>
              <a:cxn ang="f182">
                <a:pos x="f206" y="f186"/>
              </a:cxn>
              <a:cxn ang="f182">
                <a:pos x="f207" y="f186"/>
              </a:cxn>
              <a:cxn ang="f182">
                <a:pos x="f208" y="f186"/>
              </a:cxn>
              <a:cxn ang="f182">
                <a:pos x="f209" y="f186"/>
              </a:cxn>
              <a:cxn ang="f182">
                <a:pos x="f210" y="f186"/>
              </a:cxn>
              <a:cxn ang="f182">
                <a:pos x="f211" y="f186"/>
              </a:cxn>
              <a:cxn ang="f182">
                <a:pos x="f212" y="f186"/>
              </a:cxn>
              <a:cxn ang="f182">
                <a:pos x="f213" y="f186"/>
              </a:cxn>
              <a:cxn ang="f182">
                <a:pos x="f214" y="f186"/>
              </a:cxn>
              <a:cxn ang="f182">
                <a:pos x="f215" y="f186"/>
              </a:cxn>
              <a:cxn ang="f182">
                <a:pos x="f216" y="f186"/>
              </a:cxn>
              <a:cxn ang="f182">
                <a:pos x="f217" y="f186"/>
              </a:cxn>
              <a:cxn ang="f182">
                <a:pos x="f218" y="f186"/>
              </a:cxn>
              <a:cxn ang="f182">
                <a:pos x="f219" y="f186"/>
              </a:cxn>
              <a:cxn ang="f182">
                <a:pos x="f220" y="f186"/>
              </a:cxn>
              <a:cxn ang="f182">
                <a:pos x="f221" y="f186"/>
              </a:cxn>
              <a:cxn ang="f182">
                <a:pos x="f222" y="f186"/>
              </a:cxn>
              <a:cxn ang="f182">
                <a:pos x="f223" y="f186"/>
              </a:cxn>
              <a:cxn ang="f182">
                <a:pos x="f224" y="f186"/>
              </a:cxn>
              <a:cxn ang="f182">
                <a:pos x="f225" y="f186"/>
              </a:cxn>
              <a:cxn ang="f182">
                <a:pos x="f226" y="f186"/>
              </a:cxn>
              <a:cxn ang="f182">
                <a:pos x="f227" y="f186"/>
              </a:cxn>
              <a:cxn ang="f182">
                <a:pos x="f228" y="f186"/>
              </a:cxn>
              <a:cxn ang="f182">
                <a:pos x="f229" y="f186"/>
              </a:cxn>
              <a:cxn ang="f182">
                <a:pos x="f230" y="f186"/>
              </a:cxn>
              <a:cxn ang="f182">
                <a:pos x="f231" y="f186"/>
              </a:cxn>
              <a:cxn ang="f182">
                <a:pos x="f232" y="f186"/>
              </a:cxn>
              <a:cxn ang="f182">
                <a:pos x="f233" y="f186"/>
              </a:cxn>
              <a:cxn ang="f182">
                <a:pos x="f234" y="f186"/>
              </a:cxn>
              <a:cxn ang="f182">
                <a:pos x="f235" y="f186"/>
              </a:cxn>
              <a:cxn ang="f182">
                <a:pos x="f236" y="f186"/>
              </a:cxn>
              <a:cxn ang="f182">
                <a:pos x="f237" y="f186"/>
              </a:cxn>
              <a:cxn ang="f182">
                <a:pos x="f238" y="f186"/>
              </a:cxn>
              <a:cxn ang="f182">
                <a:pos x="f239" y="f186"/>
              </a:cxn>
              <a:cxn ang="f182">
                <a:pos x="f240" y="f186"/>
              </a:cxn>
            </a:cxnLst>
            <a:rect l="f183" t="f186" r="f184" b="f185"/>
            <a:pathLst>
              <a:path w="2853" h="13">
                <a:moveTo>
                  <a:pt x="f5" y="f7"/>
                </a:moveTo>
                <a:lnTo>
                  <a:pt x="f8" y="f5"/>
                </a:lnTo>
                <a:lnTo>
                  <a:pt x="f9" y="f7"/>
                </a:lnTo>
                <a:lnTo>
                  <a:pt x="f10" y="f5"/>
                </a:lnTo>
                <a:lnTo>
                  <a:pt x="f11" y="f7"/>
                </a:lnTo>
                <a:lnTo>
                  <a:pt x="f12" y="f5"/>
                </a:lnTo>
                <a:lnTo>
                  <a:pt x="f13" y="f7"/>
                </a:lnTo>
                <a:lnTo>
                  <a:pt x="f14" y="f5"/>
                </a:lnTo>
                <a:lnTo>
                  <a:pt x="f15" y="f7"/>
                </a:lnTo>
                <a:lnTo>
                  <a:pt x="f16" y="f5"/>
                </a:lnTo>
                <a:lnTo>
                  <a:pt x="f17" y="f7"/>
                </a:lnTo>
                <a:lnTo>
                  <a:pt x="f18" y="f5"/>
                </a:lnTo>
                <a:lnTo>
                  <a:pt x="f19" y="f7"/>
                </a:lnTo>
                <a:lnTo>
                  <a:pt x="f20" y="f5"/>
                </a:lnTo>
                <a:lnTo>
                  <a:pt x="f21" y="f7"/>
                </a:lnTo>
                <a:lnTo>
                  <a:pt x="f22" y="f5"/>
                </a:lnTo>
                <a:lnTo>
                  <a:pt x="f23" y="f7"/>
                </a:lnTo>
                <a:lnTo>
                  <a:pt x="f24" y="f5"/>
                </a:lnTo>
                <a:lnTo>
                  <a:pt x="f25" y="f7"/>
                </a:lnTo>
                <a:lnTo>
                  <a:pt x="f26" y="f5"/>
                </a:lnTo>
                <a:lnTo>
                  <a:pt x="f27" y="f7"/>
                </a:lnTo>
                <a:lnTo>
                  <a:pt x="f28" y="f5"/>
                </a:lnTo>
                <a:lnTo>
                  <a:pt x="f29" y="f7"/>
                </a:lnTo>
                <a:lnTo>
                  <a:pt x="f30" y="f5"/>
                </a:lnTo>
                <a:lnTo>
                  <a:pt x="f31" y="f7"/>
                </a:lnTo>
                <a:lnTo>
                  <a:pt x="f32" y="f5"/>
                </a:lnTo>
                <a:lnTo>
                  <a:pt x="f33" y="f7"/>
                </a:lnTo>
                <a:lnTo>
                  <a:pt x="f34" y="f5"/>
                </a:lnTo>
                <a:lnTo>
                  <a:pt x="f35" y="f7"/>
                </a:lnTo>
                <a:lnTo>
                  <a:pt x="f36" y="f5"/>
                </a:lnTo>
                <a:lnTo>
                  <a:pt x="f37" y="f7"/>
                </a:lnTo>
                <a:lnTo>
                  <a:pt x="f38" y="f5"/>
                </a:lnTo>
                <a:lnTo>
                  <a:pt x="f39" y="f7"/>
                </a:lnTo>
                <a:lnTo>
                  <a:pt x="f40" y="f5"/>
                </a:lnTo>
                <a:lnTo>
                  <a:pt x="f41" y="f7"/>
                </a:lnTo>
                <a:lnTo>
                  <a:pt x="f42" y="f5"/>
                </a:lnTo>
                <a:lnTo>
                  <a:pt x="f43" y="f7"/>
                </a:lnTo>
                <a:lnTo>
                  <a:pt x="f44" y="f5"/>
                </a:lnTo>
                <a:lnTo>
                  <a:pt x="f45" y="f7"/>
                </a:lnTo>
                <a:lnTo>
                  <a:pt x="f46" y="f5"/>
                </a:lnTo>
                <a:lnTo>
                  <a:pt x="f47" y="f7"/>
                </a:lnTo>
                <a:lnTo>
                  <a:pt x="f48" y="f5"/>
                </a:lnTo>
                <a:lnTo>
                  <a:pt x="f49" y="f7"/>
                </a:lnTo>
                <a:lnTo>
                  <a:pt x="f50" y="f5"/>
                </a:lnTo>
                <a:lnTo>
                  <a:pt x="f51" y="f7"/>
                </a:lnTo>
                <a:lnTo>
                  <a:pt x="f52" y="f5"/>
                </a:lnTo>
                <a:lnTo>
                  <a:pt x="f53" y="f7"/>
                </a:lnTo>
                <a:lnTo>
                  <a:pt x="f54" y="f5"/>
                </a:lnTo>
                <a:lnTo>
                  <a:pt x="f55" y="f7"/>
                </a:lnTo>
                <a:lnTo>
                  <a:pt x="f56" y="f5"/>
                </a:lnTo>
                <a:lnTo>
                  <a:pt x="f57" y="f7"/>
                </a:lnTo>
                <a:lnTo>
                  <a:pt x="f58" y="f5"/>
                </a:lnTo>
                <a:lnTo>
                  <a:pt x="f59" y="f7"/>
                </a:lnTo>
                <a:lnTo>
                  <a:pt x="f60" y="f5"/>
                </a:lnTo>
                <a:lnTo>
                  <a:pt x="f61" y="f7"/>
                </a:lnTo>
                <a:lnTo>
                  <a:pt x="f62" y="f5"/>
                </a:lnTo>
                <a:lnTo>
                  <a:pt x="f63" y="f7"/>
                </a:lnTo>
                <a:lnTo>
                  <a:pt x="f64" y="f5"/>
                </a:lnTo>
                <a:lnTo>
                  <a:pt x="f65" y="f7"/>
                </a:lnTo>
                <a:lnTo>
                  <a:pt x="f66" y="f5"/>
                </a:lnTo>
                <a:lnTo>
                  <a:pt x="f67" y="f7"/>
                </a:lnTo>
                <a:lnTo>
                  <a:pt x="f68" y="f5"/>
                </a:lnTo>
                <a:lnTo>
                  <a:pt x="f69" y="f7"/>
                </a:lnTo>
                <a:lnTo>
                  <a:pt x="f70" y="f5"/>
                </a:lnTo>
                <a:lnTo>
                  <a:pt x="f71" y="f7"/>
                </a:lnTo>
                <a:lnTo>
                  <a:pt x="f72" y="f5"/>
                </a:lnTo>
                <a:lnTo>
                  <a:pt x="f73" y="f7"/>
                </a:lnTo>
                <a:lnTo>
                  <a:pt x="f74" y="f5"/>
                </a:lnTo>
                <a:lnTo>
                  <a:pt x="f75" y="f7"/>
                </a:lnTo>
                <a:lnTo>
                  <a:pt x="f76" y="f5"/>
                </a:lnTo>
                <a:lnTo>
                  <a:pt x="f77" y="f7"/>
                </a:lnTo>
                <a:lnTo>
                  <a:pt x="f78" y="f5"/>
                </a:lnTo>
                <a:lnTo>
                  <a:pt x="f79" y="f7"/>
                </a:lnTo>
                <a:lnTo>
                  <a:pt x="f80" y="f5"/>
                </a:lnTo>
                <a:lnTo>
                  <a:pt x="f81" y="f7"/>
                </a:lnTo>
                <a:lnTo>
                  <a:pt x="f82" y="f5"/>
                </a:lnTo>
                <a:lnTo>
                  <a:pt x="f83" y="f7"/>
                </a:lnTo>
                <a:lnTo>
                  <a:pt x="f84" y="f5"/>
                </a:lnTo>
                <a:lnTo>
                  <a:pt x="f85" y="f7"/>
                </a:lnTo>
                <a:lnTo>
                  <a:pt x="f86" y="f5"/>
                </a:lnTo>
                <a:lnTo>
                  <a:pt x="f87" y="f7"/>
                </a:lnTo>
                <a:lnTo>
                  <a:pt x="f88" y="f5"/>
                </a:lnTo>
                <a:lnTo>
                  <a:pt x="f89" y="f7"/>
                </a:lnTo>
                <a:lnTo>
                  <a:pt x="f90" y="f5"/>
                </a:lnTo>
                <a:lnTo>
                  <a:pt x="f91" y="f7"/>
                </a:lnTo>
                <a:lnTo>
                  <a:pt x="f92" y="f5"/>
                </a:lnTo>
                <a:lnTo>
                  <a:pt x="f93" y="f7"/>
                </a:lnTo>
                <a:lnTo>
                  <a:pt x="f94" y="f5"/>
                </a:lnTo>
                <a:lnTo>
                  <a:pt x="f95" y="f7"/>
                </a:lnTo>
                <a:lnTo>
                  <a:pt x="f96" y="f5"/>
                </a:lnTo>
                <a:lnTo>
                  <a:pt x="f97" y="f7"/>
                </a:lnTo>
                <a:lnTo>
                  <a:pt x="f98" y="f5"/>
                </a:lnTo>
                <a:lnTo>
                  <a:pt x="f99" y="f7"/>
                </a:lnTo>
                <a:lnTo>
                  <a:pt x="f100" y="f5"/>
                </a:lnTo>
                <a:lnTo>
                  <a:pt x="f101" y="f7"/>
                </a:lnTo>
                <a:lnTo>
                  <a:pt x="f102" y="f5"/>
                </a:lnTo>
                <a:lnTo>
                  <a:pt x="f103" y="f7"/>
                </a:lnTo>
                <a:lnTo>
                  <a:pt x="f104" y="f5"/>
                </a:lnTo>
                <a:lnTo>
                  <a:pt x="f105" y="f7"/>
                </a:lnTo>
                <a:lnTo>
                  <a:pt x="f106" y="f5"/>
                </a:lnTo>
                <a:lnTo>
                  <a:pt x="f107" y="f7"/>
                </a:lnTo>
                <a:lnTo>
                  <a:pt x="f108" y="f5"/>
                </a:lnTo>
                <a:lnTo>
                  <a:pt x="f109" y="f7"/>
                </a:lnTo>
                <a:lnTo>
                  <a:pt x="f110" y="f5"/>
                </a:lnTo>
                <a:lnTo>
                  <a:pt x="f111" y="f7"/>
                </a:lnTo>
                <a:lnTo>
                  <a:pt x="f112" y="f5"/>
                </a:lnTo>
                <a:lnTo>
                  <a:pt x="f113" y="f7"/>
                </a:lnTo>
                <a:lnTo>
                  <a:pt x="f114" y="f5"/>
                </a:lnTo>
                <a:lnTo>
                  <a:pt x="f6" y="f7"/>
                </a:lnTo>
              </a:path>
            </a:pathLst>
          </a:custGeom>
          <a:noFill/>
          <a:ln w="14292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graphicFrame>
        <p:nvGraphicFramePr>
          <p:cNvPr id="4" name="Object 23" hidden="1">
            <a:extLst>
              <a:ext uri="{FF2B5EF4-FFF2-40B4-BE49-F238E27FC236}">
                <a16:creationId xmlns:a16="http://schemas.microsoft.com/office/drawing/2014/main" id="{8AEFCD63-1B83-FA46-A6CE-4935AF0FEAFD}"/>
              </a:ext>
            </a:extLst>
          </p:cNvPr>
          <p:cNvGraphicFramePr/>
          <p:nvPr/>
        </p:nvGraphicFramePr>
        <p:xfrm>
          <a:off x="1591" y="1591"/>
          <a:ext cx="1591" cy="1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8100" imgH="38100" progId="">
                  <p:embed/>
                </p:oleObj>
              </mc:Choice>
              <mc:Fallback>
                <p:oleObj r:id="rId2" imgW="38100" imgH="38100" progId="">
                  <p:embed/>
                  <p:pic>
                    <p:nvPicPr>
                      <p:cNvPr id="4" name="Object 23" hidden="1">
                        <a:extLst>
                          <a:ext uri="{FF2B5EF4-FFF2-40B4-BE49-F238E27FC236}">
                            <a16:creationId xmlns:a16="http://schemas.microsoft.com/office/drawing/2014/main" id="{8AEFCD63-1B83-FA46-A6CE-4935AF0FEA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91" y="1591"/>
                        <a:ext cx="1591" cy="1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ubtitle 2">
            <a:extLst>
              <a:ext uri="{FF2B5EF4-FFF2-40B4-BE49-F238E27FC236}">
                <a16:creationId xmlns:a16="http://schemas.microsoft.com/office/drawing/2014/main" id="{AAD1FA76-3872-4F4B-80B4-5CC52E697E4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080004" y="5000625"/>
            <a:ext cx="4529132" cy="2324093"/>
          </a:xfrm>
        </p:spPr>
        <p:txBody>
          <a:bodyPr>
            <a:noAutofit/>
          </a:bodyPr>
          <a:lstStyle>
            <a:lvl1pPr defTabSz="914400">
              <a:lnSpc>
                <a:spcPct val="100000"/>
              </a:lnSpc>
              <a:spcAft>
                <a:spcPts val="0"/>
              </a:spcAft>
              <a:defRPr lang="en-US" sz="1400" cap="all">
                <a:solidFill>
                  <a:srgbClr val="FFFFFF"/>
                </a:solidFill>
                <a:cs typeface="Arial" pitchFamily="34"/>
              </a:defRPr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6" name="Freeform 25">
            <a:extLst>
              <a:ext uri="{FF2B5EF4-FFF2-40B4-BE49-F238E27FC236}">
                <a16:creationId xmlns:a16="http://schemas.microsoft.com/office/drawing/2014/main" id="{6E51369C-F764-864A-A200-4E30613F889E}"/>
              </a:ext>
            </a:extLst>
          </p:cNvPr>
          <p:cNvSpPr/>
          <p:nvPr/>
        </p:nvSpPr>
        <p:spPr>
          <a:xfrm>
            <a:off x="4984751" y="550861"/>
            <a:ext cx="225427" cy="58260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42"/>
              <a:gd name="f7" fmla="val 367"/>
              <a:gd name="f8" fmla="val 80"/>
              <a:gd name="f9" fmla="val 287"/>
              <a:gd name="f10" fmla="val 220"/>
              <a:gd name="f11" fmla="val 62"/>
              <a:gd name="f12" fmla="val 262"/>
              <a:gd name="f13" fmla="val 209"/>
              <a:gd name="f14" fmla="val 167"/>
              <a:gd name="f15" fmla="val 120"/>
              <a:gd name="f16" fmla="val 64"/>
              <a:gd name="f17" fmla="val 162"/>
              <a:gd name="f18" fmla="val 111"/>
              <a:gd name="f19" fmla="val 69"/>
              <a:gd name="f20" fmla="+- 0 0 -90"/>
              <a:gd name="f21" fmla="*/ f3 1 142"/>
              <a:gd name="f22" fmla="*/ f4 1 367"/>
              <a:gd name="f23" fmla="+- f7 0 f5"/>
              <a:gd name="f24" fmla="+- f6 0 f5"/>
              <a:gd name="f25" fmla="*/ f20 f0 1"/>
              <a:gd name="f26" fmla="*/ f24 1 142"/>
              <a:gd name="f27" fmla="*/ f23 1 367"/>
              <a:gd name="f28" fmla="*/ f25 1 f2"/>
              <a:gd name="f29" fmla="*/ 142 1 f26"/>
              <a:gd name="f30" fmla="*/ 0 1 f27"/>
              <a:gd name="f31" fmla="*/ 0 1 f26"/>
              <a:gd name="f32" fmla="*/ 80 1 f27"/>
              <a:gd name="f33" fmla="*/ 367 1 f27"/>
              <a:gd name="f34" fmla="*/ 287 1 f27"/>
              <a:gd name="f35" fmla="*/ 220 1 f27"/>
              <a:gd name="f36" fmla="*/ 62 1 f26"/>
              <a:gd name="f37" fmla="*/ 262 1 f27"/>
              <a:gd name="f38" fmla="*/ 209 1 f27"/>
              <a:gd name="f39" fmla="*/ 167 1 f27"/>
              <a:gd name="f40" fmla="*/ 120 1 f27"/>
              <a:gd name="f41" fmla="*/ 64 1 f26"/>
              <a:gd name="f42" fmla="*/ 162 1 f27"/>
              <a:gd name="f43" fmla="*/ 111 1 f27"/>
              <a:gd name="f44" fmla="*/ 69 1 f27"/>
              <a:gd name="f45" fmla="*/ f6 1 f26"/>
              <a:gd name="f46" fmla="*/ f7 1 f27"/>
              <a:gd name="f47" fmla="+- f28 0 f1"/>
              <a:gd name="f48" fmla="*/ f31 f21 1"/>
              <a:gd name="f49" fmla="*/ f45 f21 1"/>
              <a:gd name="f50" fmla="*/ f46 f22 1"/>
              <a:gd name="f51" fmla="*/ f30 f22 1"/>
              <a:gd name="f52" fmla="*/ f29 f21 1"/>
              <a:gd name="f53" fmla="*/ f32 f22 1"/>
              <a:gd name="f54" fmla="*/ f33 f22 1"/>
              <a:gd name="f55" fmla="*/ f34 f22 1"/>
              <a:gd name="f56" fmla="*/ f35 f22 1"/>
              <a:gd name="f57" fmla="*/ f36 f21 1"/>
              <a:gd name="f58" fmla="*/ f37 f22 1"/>
              <a:gd name="f59" fmla="*/ f38 f22 1"/>
              <a:gd name="f60" fmla="*/ f39 f22 1"/>
              <a:gd name="f61" fmla="*/ f40 f22 1"/>
              <a:gd name="f62" fmla="*/ f41 f21 1"/>
              <a:gd name="f63" fmla="*/ f42 f22 1"/>
              <a:gd name="f64" fmla="*/ f43 f22 1"/>
              <a:gd name="f65" fmla="*/ f44 f2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7">
                <a:pos x="f52" y="f51"/>
              </a:cxn>
              <a:cxn ang="f47">
                <a:pos x="f48" y="f53"/>
              </a:cxn>
              <a:cxn ang="f47">
                <a:pos x="f48" y="f54"/>
              </a:cxn>
              <a:cxn ang="f47">
                <a:pos x="f52" y="f55"/>
              </a:cxn>
              <a:cxn ang="f47">
                <a:pos x="f52" y="f56"/>
              </a:cxn>
              <a:cxn ang="f47">
                <a:pos x="f57" y="f58"/>
              </a:cxn>
              <a:cxn ang="f47">
                <a:pos x="f57" y="f59"/>
              </a:cxn>
              <a:cxn ang="f47">
                <a:pos x="f52" y="f60"/>
              </a:cxn>
              <a:cxn ang="f47">
                <a:pos x="f52" y="f61"/>
              </a:cxn>
              <a:cxn ang="f47">
                <a:pos x="f62" y="f63"/>
              </a:cxn>
              <a:cxn ang="f47">
                <a:pos x="f62" y="f64"/>
              </a:cxn>
              <a:cxn ang="f47">
                <a:pos x="f52" y="f65"/>
              </a:cxn>
            </a:cxnLst>
            <a:rect l="f48" t="f51" r="f49" b="f50"/>
            <a:pathLst>
              <a:path w="142" h="367">
                <a:moveTo>
                  <a:pt x="f6" y="f5"/>
                </a:moveTo>
                <a:lnTo>
                  <a:pt x="f5" y="f8"/>
                </a:lnTo>
                <a:lnTo>
                  <a:pt x="f5" y="f7"/>
                </a:lnTo>
                <a:lnTo>
                  <a:pt x="f6" y="f9"/>
                </a:lnTo>
                <a:lnTo>
                  <a:pt x="f6" y="f10"/>
                </a:lnTo>
                <a:lnTo>
                  <a:pt x="f11" y="f12"/>
                </a:lnTo>
                <a:lnTo>
                  <a:pt x="f11" y="f13"/>
                </a:lnTo>
                <a:lnTo>
                  <a:pt x="f6" y="f14"/>
                </a:lnTo>
                <a:lnTo>
                  <a:pt x="f6" y="f15"/>
                </a:lnTo>
                <a:lnTo>
                  <a:pt x="f16" y="f17"/>
                </a:lnTo>
                <a:lnTo>
                  <a:pt x="f16" y="f18"/>
                </a:lnTo>
                <a:lnTo>
                  <a:pt x="f6" y="f19"/>
                </a:ln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7" name="Freeform 27">
            <a:extLst>
              <a:ext uri="{FF2B5EF4-FFF2-40B4-BE49-F238E27FC236}">
                <a16:creationId xmlns:a16="http://schemas.microsoft.com/office/drawing/2014/main" id="{ED33673E-6D29-924B-8568-9459CE9921CC}"/>
              </a:ext>
            </a:extLst>
          </p:cNvPr>
          <p:cNvSpPr/>
          <p:nvPr/>
        </p:nvSpPr>
        <p:spPr>
          <a:xfrm>
            <a:off x="4724403" y="687391"/>
            <a:ext cx="231772" cy="58579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46"/>
              <a:gd name="f7" fmla="val 369"/>
              <a:gd name="f8" fmla="val 81"/>
              <a:gd name="f9" fmla="val 66"/>
              <a:gd name="f10" fmla="val 338"/>
              <a:gd name="f11" fmla="val 212"/>
              <a:gd name="f12" fmla="val 167"/>
              <a:gd name="f13" fmla="val 121"/>
              <a:gd name="f14" fmla="val 64"/>
              <a:gd name="f15" fmla="val 165"/>
              <a:gd name="f16" fmla="val 114"/>
              <a:gd name="f17" fmla="val 69"/>
              <a:gd name="f18" fmla="+- 0 0 -90"/>
              <a:gd name="f19" fmla="*/ f3 1 146"/>
              <a:gd name="f20" fmla="*/ f4 1 369"/>
              <a:gd name="f21" fmla="+- f7 0 f5"/>
              <a:gd name="f22" fmla="+- f6 0 f5"/>
              <a:gd name="f23" fmla="*/ f18 f0 1"/>
              <a:gd name="f24" fmla="*/ f22 1 146"/>
              <a:gd name="f25" fmla="*/ f21 1 369"/>
              <a:gd name="f26" fmla="*/ f23 1 f2"/>
              <a:gd name="f27" fmla="*/ 146 1 f24"/>
              <a:gd name="f28" fmla="*/ 0 1 f25"/>
              <a:gd name="f29" fmla="*/ 0 1 f24"/>
              <a:gd name="f30" fmla="*/ 81 1 f25"/>
              <a:gd name="f31" fmla="*/ 369 1 f25"/>
              <a:gd name="f32" fmla="*/ 66 1 f24"/>
              <a:gd name="f33" fmla="*/ 338 1 f25"/>
              <a:gd name="f34" fmla="*/ 212 1 f25"/>
              <a:gd name="f35" fmla="*/ 167 1 f25"/>
              <a:gd name="f36" fmla="*/ 121 1 f25"/>
              <a:gd name="f37" fmla="*/ 64 1 f24"/>
              <a:gd name="f38" fmla="*/ 165 1 f25"/>
              <a:gd name="f39" fmla="*/ 114 1 f25"/>
              <a:gd name="f40" fmla="*/ 69 1 f25"/>
              <a:gd name="f41" fmla="*/ f6 1 f24"/>
              <a:gd name="f42" fmla="*/ f7 1 f25"/>
              <a:gd name="f43" fmla="+- f26 0 f1"/>
              <a:gd name="f44" fmla="*/ f29 f19 1"/>
              <a:gd name="f45" fmla="*/ f41 f19 1"/>
              <a:gd name="f46" fmla="*/ f42 f20 1"/>
              <a:gd name="f47" fmla="*/ f28 f20 1"/>
              <a:gd name="f48" fmla="*/ f27 f19 1"/>
              <a:gd name="f49" fmla="*/ f30 f20 1"/>
              <a:gd name="f50" fmla="*/ f31 f20 1"/>
              <a:gd name="f51" fmla="*/ f32 f19 1"/>
              <a:gd name="f52" fmla="*/ f33 f20 1"/>
              <a:gd name="f53" fmla="*/ f34 f20 1"/>
              <a:gd name="f54" fmla="*/ f35 f20 1"/>
              <a:gd name="f55" fmla="*/ f36 f20 1"/>
              <a:gd name="f56" fmla="*/ f37 f19 1"/>
              <a:gd name="f57" fmla="*/ f38 f20 1"/>
              <a:gd name="f58" fmla="*/ f39 f20 1"/>
              <a:gd name="f59" fmla="*/ f40 f2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3">
                <a:pos x="f48" y="f47"/>
              </a:cxn>
              <a:cxn ang="f43">
                <a:pos x="f44" y="f49"/>
              </a:cxn>
              <a:cxn ang="f43">
                <a:pos x="f44" y="f50"/>
              </a:cxn>
              <a:cxn ang="f43">
                <a:pos x="f51" y="f52"/>
              </a:cxn>
              <a:cxn ang="f43">
                <a:pos x="f51" y="f53"/>
              </a:cxn>
              <a:cxn ang="f43">
                <a:pos x="f48" y="f54"/>
              </a:cxn>
              <a:cxn ang="f43">
                <a:pos x="f48" y="f55"/>
              </a:cxn>
              <a:cxn ang="f43">
                <a:pos x="f56" y="f57"/>
              </a:cxn>
              <a:cxn ang="f43">
                <a:pos x="f56" y="f58"/>
              </a:cxn>
              <a:cxn ang="f43">
                <a:pos x="f48" y="f59"/>
              </a:cxn>
            </a:cxnLst>
            <a:rect l="f44" t="f47" r="f45" b="f46"/>
            <a:pathLst>
              <a:path w="146" h="369">
                <a:moveTo>
                  <a:pt x="f6" y="f5"/>
                </a:moveTo>
                <a:lnTo>
                  <a:pt x="f5" y="f8"/>
                </a:lnTo>
                <a:lnTo>
                  <a:pt x="f5" y="f7"/>
                </a:lnTo>
                <a:lnTo>
                  <a:pt x="f9" y="f10"/>
                </a:lnTo>
                <a:lnTo>
                  <a:pt x="f9" y="f11"/>
                </a:lnTo>
                <a:lnTo>
                  <a:pt x="f6" y="f12"/>
                </a:lnTo>
                <a:lnTo>
                  <a:pt x="f6" y="f13"/>
                </a:lnTo>
                <a:lnTo>
                  <a:pt x="f14" y="f15"/>
                </a:lnTo>
                <a:lnTo>
                  <a:pt x="f14" y="f16"/>
                </a:lnTo>
                <a:lnTo>
                  <a:pt x="f6" y="f17"/>
                </a:ln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8" name="Freeform 28">
            <a:extLst>
              <a:ext uri="{FF2B5EF4-FFF2-40B4-BE49-F238E27FC236}">
                <a16:creationId xmlns:a16="http://schemas.microsoft.com/office/drawing/2014/main" id="{BB90FB3E-DA44-9E49-95BA-2E3C217B8D9D}"/>
              </a:ext>
            </a:extLst>
          </p:cNvPr>
          <p:cNvSpPr/>
          <p:nvPr/>
        </p:nvSpPr>
        <p:spPr>
          <a:xfrm>
            <a:off x="4438653" y="836611"/>
            <a:ext cx="263520" cy="51117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5"/>
              <a:gd name="f7" fmla="val 145"/>
              <a:gd name="f8" fmla="val 71"/>
              <a:gd name="f9" fmla="val 40"/>
              <a:gd name="f10" fmla="val 16"/>
              <a:gd name="f11" fmla="val 35"/>
              <a:gd name="f12" fmla="val 20"/>
              <a:gd name="f13" fmla="val 29"/>
              <a:gd name="f14" fmla="val 23"/>
              <a:gd name="f15" fmla="val 19"/>
              <a:gd name="f16" fmla="val 30"/>
              <a:gd name="f17" fmla="val 12"/>
              <a:gd name="f18" fmla="val 39"/>
              <a:gd name="f19" fmla="val 4"/>
              <a:gd name="f20" fmla="val 50"/>
              <a:gd name="f21" fmla="val 2"/>
              <a:gd name="f22" fmla="val 58"/>
              <a:gd name="f23" fmla="val 1"/>
              <a:gd name="f24" fmla="val 68"/>
              <a:gd name="f25" fmla="val 81"/>
              <a:gd name="f26" fmla="val 90"/>
              <a:gd name="f27" fmla="val 3"/>
              <a:gd name="f28" fmla="val 105"/>
              <a:gd name="f29" fmla="val 5"/>
              <a:gd name="f30" fmla="val 116"/>
              <a:gd name="f31" fmla="val 11"/>
              <a:gd name="f32" fmla="val 130"/>
              <a:gd name="f33" fmla="val 135"/>
              <a:gd name="f34" fmla="val 141"/>
              <a:gd name="f35" fmla="val 28"/>
              <a:gd name="f36" fmla="val 143"/>
              <a:gd name="f37" fmla="val 33"/>
              <a:gd name="f38" fmla="val 144"/>
              <a:gd name="f39" fmla="val 41"/>
              <a:gd name="f40" fmla="val 54"/>
              <a:gd name="f41" fmla="val 139"/>
              <a:gd name="f42" fmla="val 128"/>
              <a:gd name="f43" fmla="val 97"/>
              <a:gd name="f44" fmla="val 55"/>
              <a:gd name="f45" fmla="val 108"/>
              <a:gd name="f46" fmla="val 52"/>
              <a:gd name="f47" fmla="val 110"/>
              <a:gd name="f48" fmla="val 49"/>
              <a:gd name="f49" fmla="val 112"/>
              <a:gd name="f50" fmla="val 42"/>
              <a:gd name="f51" fmla="val 114"/>
              <a:gd name="f52" fmla="val 38"/>
              <a:gd name="f53" fmla="val 32"/>
              <a:gd name="f54" fmla="val 113"/>
              <a:gd name="f55" fmla="val 103"/>
              <a:gd name="f56" fmla="val 26"/>
              <a:gd name="f57" fmla="val 82"/>
              <a:gd name="f58" fmla="val 74"/>
              <a:gd name="f59" fmla="val 27"/>
              <a:gd name="f60" fmla="val 66"/>
              <a:gd name="f61" fmla="val 60"/>
              <a:gd name="f62" fmla="val 48"/>
              <a:gd name="f63" fmla="val 46"/>
              <a:gd name="f64" fmla="val 45"/>
              <a:gd name="f65" fmla="val 61"/>
              <a:gd name="f66" fmla="val 36"/>
              <a:gd name="f67" fmla="+- 0 0 -90"/>
              <a:gd name="f68" fmla="*/ f3 1 75"/>
              <a:gd name="f69" fmla="*/ f4 1 145"/>
              <a:gd name="f70" fmla="+- f7 0 f5"/>
              <a:gd name="f71" fmla="+- f6 0 f5"/>
              <a:gd name="f72" fmla="*/ f67 f0 1"/>
              <a:gd name="f73" fmla="*/ f71 1 75"/>
              <a:gd name="f74" fmla="*/ f70 1 145"/>
              <a:gd name="f75" fmla="*/ f72 1 f2"/>
              <a:gd name="f76" fmla="*/ 71 1 f73"/>
              <a:gd name="f77" fmla="*/ 0 1 f74"/>
              <a:gd name="f78" fmla="*/ 35 1 f73"/>
              <a:gd name="f79" fmla="*/ 20 1 f74"/>
              <a:gd name="f80" fmla="*/ 12 1 f73"/>
              <a:gd name="f81" fmla="*/ 39 1 f74"/>
              <a:gd name="f82" fmla="*/ 1 1 f73"/>
              <a:gd name="f83" fmla="*/ 68 1 f74"/>
              <a:gd name="f84" fmla="*/ 3 1 f73"/>
              <a:gd name="f85" fmla="*/ 105 1 f74"/>
              <a:gd name="f86" fmla="*/ 16 1 f73"/>
              <a:gd name="f87" fmla="*/ 135 1 f74"/>
              <a:gd name="f88" fmla="*/ 33 1 f73"/>
              <a:gd name="f89" fmla="*/ 144 1 f74"/>
              <a:gd name="f90" fmla="*/ 54 1 f73"/>
              <a:gd name="f91" fmla="*/ 139 1 f74"/>
              <a:gd name="f92" fmla="*/ 75 1 f73"/>
              <a:gd name="f93" fmla="*/ 128 1 f74"/>
              <a:gd name="f94" fmla="*/ 97 1 f74"/>
              <a:gd name="f95" fmla="*/ 52 1 f73"/>
              <a:gd name="f96" fmla="*/ 110 1 f74"/>
              <a:gd name="f97" fmla="*/ 38 1 f73"/>
              <a:gd name="f98" fmla="*/ 114 1 f74"/>
              <a:gd name="f99" fmla="*/ 30 1 f73"/>
              <a:gd name="f100" fmla="*/ 108 1 f74"/>
              <a:gd name="f101" fmla="*/ 26 1 f73"/>
              <a:gd name="f102" fmla="*/ 82 1 f74"/>
              <a:gd name="f103" fmla="*/ 60 1 f74"/>
              <a:gd name="f104" fmla="*/ 46 1 f73"/>
              <a:gd name="f105" fmla="*/ 45 1 f74"/>
              <a:gd name="f106" fmla="*/ 61 1 f73"/>
              <a:gd name="f107" fmla="*/ 36 1 f74"/>
              <a:gd name="f108" fmla="*/ 30 1 f74"/>
              <a:gd name="f109" fmla="*/ 0 1 f73"/>
              <a:gd name="f110" fmla="*/ f6 1 f73"/>
              <a:gd name="f111" fmla="*/ f7 1 f74"/>
              <a:gd name="f112" fmla="+- f75 0 f1"/>
              <a:gd name="f113" fmla="*/ f109 f68 1"/>
              <a:gd name="f114" fmla="*/ f110 f68 1"/>
              <a:gd name="f115" fmla="*/ f111 f69 1"/>
              <a:gd name="f116" fmla="*/ f77 f69 1"/>
              <a:gd name="f117" fmla="*/ f76 f68 1"/>
              <a:gd name="f118" fmla="*/ f78 f68 1"/>
              <a:gd name="f119" fmla="*/ f79 f69 1"/>
              <a:gd name="f120" fmla="*/ f80 f68 1"/>
              <a:gd name="f121" fmla="*/ f81 f69 1"/>
              <a:gd name="f122" fmla="*/ f82 f68 1"/>
              <a:gd name="f123" fmla="*/ f83 f69 1"/>
              <a:gd name="f124" fmla="*/ f84 f68 1"/>
              <a:gd name="f125" fmla="*/ f85 f69 1"/>
              <a:gd name="f126" fmla="*/ f86 f68 1"/>
              <a:gd name="f127" fmla="*/ f87 f69 1"/>
              <a:gd name="f128" fmla="*/ f88 f68 1"/>
              <a:gd name="f129" fmla="*/ f89 f69 1"/>
              <a:gd name="f130" fmla="*/ f90 f68 1"/>
              <a:gd name="f131" fmla="*/ f91 f69 1"/>
              <a:gd name="f132" fmla="*/ f92 f68 1"/>
              <a:gd name="f133" fmla="*/ f93 f69 1"/>
              <a:gd name="f134" fmla="*/ f94 f69 1"/>
              <a:gd name="f135" fmla="*/ f95 f68 1"/>
              <a:gd name="f136" fmla="*/ f96 f69 1"/>
              <a:gd name="f137" fmla="*/ f97 f68 1"/>
              <a:gd name="f138" fmla="*/ f98 f69 1"/>
              <a:gd name="f139" fmla="*/ f99 f68 1"/>
              <a:gd name="f140" fmla="*/ f100 f69 1"/>
              <a:gd name="f141" fmla="*/ f101 f68 1"/>
              <a:gd name="f142" fmla="*/ f102 f69 1"/>
              <a:gd name="f143" fmla="*/ f103 f69 1"/>
              <a:gd name="f144" fmla="*/ f104 f68 1"/>
              <a:gd name="f145" fmla="*/ f105 f69 1"/>
              <a:gd name="f146" fmla="*/ f106 f68 1"/>
              <a:gd name="f147" fmla="*/ f107 f69 1"/>
              <a:gd name="f148" fmla="*/ f108 f6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12">
                <a:pos x="f117" y="f116"/>
              </a:cxn>
              <a:cxn ang="f112">
                <a:pos x="f118" y="f119"/>
              </a:cxn>
              <a:cxn ang="f112">
                <a:pos x="f120" y="f121"/>
              </a:cxn>
              <a:cxn ang="f112">
                <a:pos x="f122" y="f123"/>
              </a:cxn>
              <a:cxn ang="f112">
                <a:pos x="f124" y="f125"/>
              </a:cxn>
              <a:cxn ang="f112">
                <a:pos x="f126" y="f127"/>
              </a:cxn>
              <a:cxn ang="f112">
                <a:pos x="f128" y="f129"/>
              </a:cxn>
              <a:cxn ang="f112">
                <a:pos x="f130" y="f131"/>
              </a:cxn>
              <a:cxn ang="f112">
                <a:pos x="f132" y="f133"/>
              </a:cxn>
              <a:cxn ang="f112">
                <a:pos x="f132" y="f134"/>
              </a:cxn>
              <a:cxn ang="f112">
                <a:pos x="f135" y="f136"/>
              </a:cxn>
              <a:cxn ang="f112">
                <a:pos x="f137" y="f138"/>
              </a:cxn>
              <a:cxn ang="f112">
                <a:pos x="f139" y="f140"/>
              </a:cxn>
              <a:cxn ang="f112">
                <a:pos x="f141" y="f142"/>
              </a:cxn>
              <a:cxn ang="f112">
                <a:pos x="f139" y="f143"/>
              </a:cxn>
              <a:cxn ang="f112">
                <a:pos x="f144" y="f145"/>
              </a:cxn>
              <a:cxn ang="f112">
                <a:pos x="f146" y="f147"/>
              </a:cxn>
              <a:cxn ang="f112">
                <a:pos x="f117" y="f148"/>
              </a:cxn>
            </a:cxnLst>
            <a:rect l="f113" t="f116" r="f114" b="f115"/>
            <a:pathLst>
              <a:path w="75" h="145">
                <a:moveTo>
                  <a:pt x="f8" y="f5"/>
                </a:moveTo>
                <a:cubicBezTo>
                  <a:pt x="f8" y="f5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5" y="f25"/>
                  <a:pt x="f5" y="f26"/>
                  <a:pt x="f27" y="f28"/>
                </a:cubicBezTo>
                <a:cubicBezTo>
                  <a:pt x="f29" y="f30"/>
                  <a:pt x="f31" y="f32"/>
                  <a:pt x="f10" y="f33"/>
                </a:cubicBezTo>
                <a:cubicBezTo>
                  <a:pt x="f14" y="f34"/>
                  <a:pt x="f35" y="f36"/>
                  <a:pt x="f37" y="f38"/>
                </a:cubicBezTo>
                <a:cubicBezTo>
                  <a:pt x="f39" y="f7"/>
                  <a:pt x="f40" y="f41"/>
                  <a:pt x="f40" y="f41"/>
                </a:cubicBezTo>
                <a:cubicBezTo>
                  <a:pt x="f6" y="f42"/>
                  <a:pt x="f6" y="f42"/>
                  <a:pt x="f6" y="f42"/>
                </a:cubicBezTo>
                <a:cubicBezTo>
                  <a:pt x="f6" y="f43"/>
                  <a:pt x="f6" y="f43"/>
                  <a:pt x="f6" y="f43"/>
                </a:cubicBezTo>
                <a:cubicBezTo>
                  <a:pt x="f6" y="f43"/>
                  <a:pt x="f44" y="f45"/>
                  <a:pt x="f46" y="f47"/>
                </a:cubicBezTo>
                <a:cubicBezTo>
                  <a:pt x="f48" y="f49"/>
                  <a:pt x="f50" y="f51"/>
                  <a:pt x="f52" y="f51"/>
                </a:cubicBezTo>
                <a:cubicBezTo>
                  <a:pt x="f11" y="f51"/>
                  <a:pt x="f53" y="f54"/>
                  <a:pt x="f16" y="f45"/>
                </a:cubicBezTo>
                <a:cubicBezTo>
                  <a:pt x="f35" y="f55"/>
                  <a:pt x="f56" y="f26"/>
                  <a:pt x="f56" y="f57"/>
                </a:cubicBezTo>
                <a:cubicBezTo>
                  <a:pt x="f56" y="f58"/>
                  <a:pt x="f59" y="f60"/>
                  <a:pt x="f16" y="f61"/>
                </a:cubicBezTo>
                <a:cubicBezTo>
                  <a:pt x="f11" y="f46"/>
                  <a:pt x="f39" y="f62"/>
                  <a:pt x="f63" y="f64"/>
                </a:cubicBezTo>
                <a:cubicBezTo>
                  <a:pt x="f46" y="f9"/>
                  <a:pt x="f65" y="f66"/>
                  <a:pt x="f65" y="f66"/>
                </a:cubicBezTo>
                <a:cubicBezTo>
                  <a:pt x="f8" y="f16"/>
                  <a:pt x="f8" y="f16"/>
                  <a:pt x="f8" y="f16"/>
                </a:cubicBez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9" name="Freeform 29">
            <a:extLst>
              <a:ext uri="{FF2B5EF4-FFF2-40B4-BE49-F238E27FC236}">
                <a16:creationId xmlns:a16="http://schemas.microsoft.com/office/drawing/2014/main" id="{3714720A-C8FB-2B42-BFB7-19E2CBB8C055}"/>
              </a:ext>
            </a:extLst>
          </p:cNvPr>
          <p:cNvSpPr/>
          <p:nvPr/>
        </p:nvSpPr>
        <p:spPr>
          <a:xfrm>
            <a:off x="5368927" y="839784"/>
            <a:ext cx="265111" cy="50800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5"/>
              <a:gd name="f7" fmla="val 144"/>
              <a:gd name="f8" fmla="val 71"/>
              <a:gd name="f9" fmla="val 40"/>
              <a:gd name="f10" fmla="val 16"/>
              <a:gd name="f11" fmla="val 35"/>
              <a:gd name="f12" fmla="val 19"/>
              <a:gd name="f13" fmla="val 29"/>
              <a:gd name="f14" fmla="val 23"/>
              <a:gd name="f15" fmla="val 30"/>
              <a:gd name="f16" fmla="val 12"/>
              <a:gd name="f17" fmla="val 38"/>
              <a:gd name="f18" fmla="val 4"/>
              <a:gd name="f19" fmla="val 50"/>
              <a:gd name="f20" fmla="val 2"/>
              <a:gd name="f21" fmla="val 58"/>
              <a:gd name="f22" fmla="val 1"/>
              <a:gd name="f23" fmla="val 68"/>
              <a:gd name="f24" fmla="val 81"/>
              <a:gd name="f25" fmla="val 90"/>
              <a:gd name="f26" fmla="val 3"/>
              <a:gd name="f27" fmla="val 105"/>
              <a:gd name="f28" fmla="val 5"/>
              <a:gd name="f29" fmla="val 116"/>
              <a:gd name="f30" fmla="val 11"/>
              <a:gd name="f31" fmla="val 130"/>
              <a:gd name="f32" fmla="val 135"/>
              <a:gd name="f33" fmla="val 141"/>
              <a:gd name="f34" fmla="val 28"/>
              <a:gd name="f35" fmla="val 143"/>
              <a:gd name="f36" fmla="val 33"/>
              <a:gd name="f37" fmla="val 54"/>
              <a:gd name="f38" fmla="val 138"/>
              <a:gd name="f39" fmla="val 128"/>
              <a:gd name="f40" fmla="val 97"/>
              <a:gd name="f41" fmla="val 55"/>
              <a:gd name="f42" fmla="val 108"/>
              <a:gd name="f43" fmla="val 52"/>
              <a:gd name="f44" fmla="val 110"/>
              <a:gd name="f45" fmla="val 48"/>
              <a:gd name="f46" fmla="val 111"/>
              <a:gd name="f47" fmla="val 41"/>
              <a:gd name="f48" fmla="val 114"/>
              <a:gd name="f49" fmla="val 34"/>
              <a:gd name="f50" fmla="val 32"/>
              <a:gd name="f51" fmla="val 113"/>
              <a:gd name="f52" fmla="val 103"/>
              <a:gd name="f53" fmla="val 25"/>
              <a:gd name="f54" fmla="val 89"/>
              <a:gd name="f55" fmla="val 74"/>
              <a:gd name="f56" fmla="val 27"/>
              <a:gd name="f57" fmla="val 65"/>
              <a:gd name="f58" fmla="val 60"/>
              <a:gd name="f59" fmla="val 47"/>
              <a:gd name="f60" fmla="val 46"/>
              <a:gd name="f61" fmla="val 44"/>
              <a:gd name="f62" fmla="val 61"/>
              <a:gd name="f63" fmla="+- 0 0 -90"/>
              <a:gd name="f64" fmla="*/ f3 1 75"/>
              <a:gd name="f65" fmla="*/ f4 1 144"/>
              <a:gd name="f66" fmla="+- f7 0 f5"/>
              <a:gd name="f67" fmla="+- f6 0 f5"/>
              <a:gd name="f68" fmla="*/ f63 f0 1"/>
              <a:gd name="f69" fmla="*/ f67 1 75"/>
              <a:gd name="f70" fmla="*/ f66 1 144"/>
              <a:gd name="f71" fmla="*/ f68 1 f2"/>
              <a:gd name="f72" fmla="*/ 71 1 f69"/>
              <a:gd name="f73" fmla="*/ 0 1 f70"/>
              <a:gd name="f74" fmla="*/ 35 1 f69"/>
              <a:gd name="f75" fmla="*/ 19 1 f70"/>
              <a:gd name="f76" fmla="*/ 12 1 f69"/>
              <a:gd name="f77" fmla="*/ 38 1 f70"/>
              <a:gd name="f78" fmla="*/ 1 1 f69"/>
              <a:gd name="f79" fmla="*/ 68 1 f70"/>
              <a:gd name="f80" fmla="*/ 3 1 f69"/>
              <a:gd name="f81" fmla="*/ 105 1 f70"/>
              <a:gd name="f82" fmla="*/ 16 1 f69"/>
              <a:gd name="f83" fmla="*/ 135 1 f70"/>
              <a:gd name="f84" fmla="*/ 33 1 f69"/>
              <a:gd name="f85" fmla="*/ 144 1 f70"/>
              <a:gd name="f86" fmla="*/ 54 1 f69"/>
              <a:gd name="f87" fmla="*/ 138 1 f70"/>
              <a:gd name="f88" fmla="*/ 75 1 f69"/>
              <a:gd name="f89" fmla="*/ 128 1 f70"/>
              <a:gd name="f90" fmla="*/ 97 1 f70"/>
              <a:gd name="f91" fmla="*/ 52 1 f69"/>
              <a:gd name="f92" fmla="*/ 110 1 f70"/>
              <a:gd name="f93" fmla="*/ 38 1 f69"/>
              <a:gd name="f94" fmla="*/ 114 1 f70"/>
              <a:gd name="f95" fmla="*/ 30 1 f69"/>
              <a:gd name="f96" fmla="*/ 108 1 f70"/>
              <a:gd name="f97" fmla="*/ 25 1 f69"/>
              <a:gd name="f98" fmla="*/ 81 1 f70"/>
              <a:gd name="f99" fmla="*/ 60 1 f70"/>
              <a:gd name="f100" fmla="*/ 46 1 f69"/>
              <a:gd name="f101" fmla="*/ 44 1 f70"/>
              <a:gd name="f102" fmla="*/ 61 1 f69"/>
              <a:gd name="f103" fmla="*/ 35 1 f70"/>
              <a:gd name="f104" fmla="*/ 29 1 f70"/>
              <a:gd name="f105" fmla="*/ 0 1 f69"/>
              <a:gd name="f106" fmla="*/ f6 1 f69"/>
              <a:gd name="f107" fmla="*/ f7 1 f70"/>
              <a:gd name="f108" fmla="+- f71 0 f1"/>
              <a:gd name="f109" fmla="*/ f105 f64 1"/>
              <a:gd name="f110" fmla="*/ f106 f64 1"/>
              <a:gd name="f111" fmla="*/ f107 f65 1"/>
              <a:gd name="f112" fmla="*/ f73 f65 1"/>
              <a:gd name="f113" fmla="*/ f72 f64 1"/>
              <a:gd name="f114" fmla="*/ f74 f64 1"/>
              <a:gd name="f115" fmla="*/ f75 f65 1"/>
              <a:gd name="f116" fmla="*/ f76 f64 1"/>
              <a:gd name="f117" fmla="*/ f77 f65 1"/>
              <a:gd name="f118" fmla="*/ f78 f64 1"/>
              <a:gd name="f119" fmla="*/ f79 f65 1"/>
              <a:gd name="f120" fmla="*/ f80 f64 1"/>
              <a:gd name="f121" fmla="*/ f81 f65 1"/>
              <a:gd name="f122" fmla="*/ f82 f64 1"/>
              <a:gd name="f123" fmla="*/ f83 f65 1"/>
              <a:gd name="f124" fmla="*/ f84 f64 1"/>
              <a:gd name="f125" fmla="*/ f85 f65 1"/>
              <a:gd name="f126" fmla="*/ f86 f64 1"/>
              <a:gd name="f127" fmla="*/ f87 f65 1"/>
              <a:gd name="f128" fmla="*/ f88 f64 1"/>
              <a:gd name="f129" fmla="*/ f89 f65 1"/>
              <a:gd name="f130" fmla="*/ f90 f65 1"/>
              <a:gd name="f131" fmla="*/ f91 f64 1"/>
              <a:gd name="f132" fmla="*/ f92 f65 1"/>
              <a:gd name="f133" fmla="*/ f93 f64 1"/>
              <a:gd name="f134" fmla="*/ f94 f65 1"/>
              <a:gd name="f135" fmla="*/ f95 f64 1"/>
              <a:gd name="f136" fmla="*/ f96 f65 1"/>
              <a:gd name="f137" fmla="*/ f97 f64 1"/>
              <a:gd name="f138" fmla="*/ f98 f65 1"/>
              <a:gd name="f139" fmla="*/ f99 f65 1"/>
              <a:gd name="f140" fmla="*/ f100 f64 1"/>
              <a:gd name="f141" fmla="*/ f101 f65 1"/>
              <a:gd name="f142" fmla="*/ f102 f64 1"/>
              <a:gd name="f143" fmla="*/ f103 f65 1"/>
              <a:gd name="f144" fmla="*/ f104 f6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08">
                <a:pos x="f113" y="f112"/>
              </a:cxn>
              <a:cxn ang="f108">
                <a:pos x="f114" y="f115"/>
              </a:cxn>
              <a:cxn ang="f108">
                <a:pos x="f116" y="f117"/>
              </a:cxn>
              <a:cxn ang="f108">
                <a:pos x="f118" y="f119"/>
              </a:cxn>
              <a:cxn ang="f108">
                <a:pos x="f120" y="f121"/>
              </a:cxn>
              <a:cxn ang="f108">
                <a:pos x="f122" y="f123"/>
              </a:cxn>
              <a:cxn ang="f108">
                <a:pos x="f124" y="f125"/>
              </a:cxn>
              <a:cxn ang="f108">
                <a:pos x="f126" y="f127"/>
              </a:cxn>
              <a:cxn ang="f108">
                <a:pos x="f128" y="f129"/>
              </a:cxn>
              <a:cxn ang="f108">
                <a:pos x="f128" y="f130"/>
              </a:cxn>
              <a:cxn ang="f108">
                <a:pos x="f131" y="f132"/>
              </a:cxn>
              <a:cxn ang="f108">
                <a:pos x="f133" y="f134"/>
              </a:cxn>
              <a:cxn ang="f108">
                <a:pos x="f135" y="f136"/>
              </a:cxn>
              <a:cxn ang="f108">
                <a:pos x="f137" y="f138"/>
              </a:cxn>
              <a:cxn ang="f108">
                <a:pos x="f135" y="f139"/>
              </a:cxn>
              <a:cxn ang="f108">
                <a:pos x="f140" y="f141"/>
              </a:cxn>
              <a:cxn ang="f108">
                <a:pos x="f142" y="f143"/>
              </a:cxn>
              <a:cxn ang="f108">
                <a:pos x="f113" y="f144"/>
              </a:cxn>
            </a:cxnLst>
            <a:rect l="f109" t="f112" r="f110" b="f111"/>
            <a:pathLst>
              <a:path w="75" h="144">
                <a:moveTo>
                  <a:pt x="f8" y="f5"/>
                </a:moveTo>
                <a:cubicBezTo>
                  <a:pt x="f8" y="f5"/>
                  <a:pt x="f9" y="f10"/>
                  <a:pt x="f11" y="f12"/>
                </a:cubicBezTo>
                <a:cubicBezTo>
                  <a:pt x="f13" y="f14"/>
                  <a:pt x="f12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cubicBezTo>
                  <a:pt x="f5" y="f24"/>
                  <a:pt x="f5" y="f25"/>
                  <a:pt x="f26" y="f27"/>
                </a:cubicBezTo>
                <a:cubicBezTo>
                  <a:pt x="f28" y="f29"/>
                  <a:pt x="f30" y="f31"/>
                  <a:pt x="f10" y="f32"/>
                </a:cubicBezTo>
                <a:cubicBezTo>
                  <a:pt x="f14" y="f33"/>
                  <a:pt x="f34" y="f35"/>
                  <a:pt x="f36" y="f7"/>
                </a:cubicBezTo>
                <a:cubicBezTo>
                  <a:pt x="f9" y="f7"/>
                  <a:pt x="f37" y="f38"/>
                  <a:pt x="f37" y="f38"/>
                </a:cubicBezTo>
                <a:cubicBezTo>
                  <a:pt x="f6" y="f39"/>
                  <a:pt x="f6" y="f39"/>
                  <a:pt x="f6" y="f39"/>
                </a:cubicBezTo>
                <a:cubicBezTo>
                  <a:pt x="f6" y="f40"/>
                  <a:pt x="f6" y="f40"/>
                  <a:pt x="f6" y="f40"/>
                </a:cubicBezTo>
                <a:cubicBezTo>
                  <a:pt x="f6" y="f40"/>
                  <a:pt x="f41" y="f42"/>
                  <a:pt x="f43" y="f44"/>
                </a:cubicBezTo>
                <a:cubicBezTo>
                  <a:pt x="f45" y="f46"/>
                  <a:pt x="f47" y="f48"/>
                  <a:pt x="f17" y="f48"/>
                </a:cubicBezTo>
                <a:cubicBezTo>
                  <a:pt x="f49" y="f48"/>
                  <a:pt x="f50" y="f51"/>
                  <a:pt x="f15" y="f42"/>
                </a:cubicBezTo>
                <a:cubicBezTo>
                  <a:pt x="f34" y="f52"/>
                  <a:pt x="f53" y="f54"/>
                  <a:pt x="f53" y="f24"/>
                </a:cubicBezTo>
                <a:cubicBezTo>
                  <a:pt x="f53" y="f55"/>
                  <a:pt x="f56" y="f57"/>
                  <a:pt x="f15" y="f58"/>
                </a:cubicBezTo>
                <a:cubicBezTo>
                  <a:pt x="f11" y="f43"/>
                  <a:pt x="f47" y="f59"/>
                  <a:pt x="f60" y="f61"/>
                </a:cubicBezTo>
                <a:cubicBezTo>
                  <a:pt x="f43" y="f9"/>
                  <a:pt x="f62" y="f11"/>
                  <a:pt x="f62" y="f11"/>
                </a:cubicBezTo>
                <a:cubicBezTo>
                  <a:pt x="f8" y="f13"/>
                  <a:pt x="f8" y="f13"/>
                  <a:pt x="f8" y="f13"/>
                </a:cubicBez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10" name="Freeform 30">
            <a:extLst>
              <a:ext uri="{FF2B5EF4-FFF2-40B4-BE49-F238E27FC236}">
                <a16:creationId xmlns:a16="http://schemas.microsoft.com/office/drawing/2014/main" id="{DE75081B-D94F-E347-8172-85B45E103845}"/>
              </a:ext>
            </a:extLst>
          </p:cNvPr>
          <p:cNvSpPr/>
          <p:nvPr/>
        </p:nvSpPr>
        <p:spPr>
          <a:xfrm>
            <a:off x="5108579" y="992188"/>
            <a:ext cx="263520" cy="51117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5"/>
              <a:gd name="f7" fmla="val 145"/>
              <a:gd name="f8" fmla="val 71"/>
              <a:gd name="f9" fmla="val 40"/>
              <a:gd name="f10" fmla="val 17"/>
              <a:gd name="f11" fmla="val 35"/>
              <a:gd name="f12" fmla="val 20"/>
              <a:gd name="f13" fmla="val 29"/>
              <a:gd name="f14" fmla="val 23"/>
              <a:gd name="f15" fmla="val 19"/>
              <a:gd name="f16" fmla="val 31"/>
              <a:gd name="f17" fmla="val 12"/>
              <a:gd name="f18" fmla="val 39"/>
              <a:gd name="f19" fmla="val 4"/>
              <a:gd name="f20" fmla="val 50"/>
              <a:gd name="f21" fmla="val 2"/>
              <a:gd name="f22" fmla="val 58"/>
              <a:gd name="f23" fmla="val 1"/>
              <a:gd name="f24" fmla="val 68"/>
              <a:gd name="f25" fmla="val 81"/>
              <a:gd name="f26" fmla="val 91"/>
              <a:gd name="f27" fmla="val 3"/>
              <a:gd name="f28" fmla="val 105"/>
              <a:gd name="f29" fmla="val 5"/>
              <a:gd name="f30" fmla="val 117"/>
              <a:gd name="f31" fmla="val 11"/>
              <a:gd name="f32" fmla="val 131"/>
              <a:gd name="f33" fmla="val 16"/>
              <a:gd name="f34" fmla="val 135"/>
              <a:gd name="f35" fmla="val 141"/>
              <a:gd name="f36" fmla="val 28"/>
              <a:gd name="f37" fmla="val 144"/>
              <a:gd name="f38" fmla="val 33"/>
              <a:gd name="f39" fmla="val 54"/>
              <a:gd name="f40" fmla="val 139"/>
              <a:gd name="f41" fmla="val 128"/>
              <a:gd name="f42" fmla="val 62"/>
              <a:gd name="f43" fmla="val 49"/>
              <a:gd name="f44" fmla="val 76"/>
              <a:gd name="f45" fmla="val 112"/>
              <a:gd name="f46" fmla="val 113"/>
              <a:gd name="f47" fmla="val 45"/>
              <a:gd name="f48" fmla="val 114"/>
              <a:gd name="f49" fmla="val 43"/>
              <a:gd name="f50" fmla="val 116"/>
              <a:gd name="f51" fmla="val 36"/>
              <a:gd name="f52" fmla="val 32"/>
              <a:gd name="f53" fmla="val 30"/>
              <a:gd name="f54" fmla="val 109"/>
              <a:gd name="f55" fmla="val 103"/>
              <a:gd name="f56" fmla="val 26"/>
              <a:gd name="f57" fmla="val 90"/>
              <a:gd name="f58" fmla="val 82"/>
              <a:gd name="f59" fmla="val 74"/>
              <a:gd name="f60" fmla="val 27"/>
              <a:gd name="f61" fmla="val 66"/>
              <a:gd name="f62" fmla="val 60"/>
              <a:gd name="f63" fmla="val 52"/>
              <a:gd name="f64" fmla="val 41"/>
              <a:gd name="f65" fmla="val 48"/>
              <a:gd name="f66" fmla="val 46"/>
              <a:gd name="f67" fmla="val 61"/>
              <a:gd name="f68" fmla="+- 0 0 -90"/>
              <a:gd name="f69" fmla="*/ f3 1 75"/>
              <a:gd name="f70" fmla="*/ f4 1 145"/>
              <a:gd name="f71" fmla="+- f7 0 f5"/>
              <a:gd name="f72" fmla="+- f6 0 f5"/>
              <a:gd name="f73" fmla="*/ f68 f0 1"/>
              <a:gd name="f74" fmla="*/ f72 1 75"/>
              <a:gd name="f75" fmla="*/ f71 1 145"/>
              <a:gd name="f76" fmla="*/ f73 1 f2"/>
              <a:gd name="f77" fmla="*/ 71 1 f74"/>
              <a:gd name="f78" fmla="*/ 0 1 f75"/>
              <a:gd name="f79" fmla="*/ 35 1 f74"/>
              <a:gd name="f80" fmla="*/ 20 1 f75"/>
              <a:gd name="f81" fmla="*/ 12 1 f74"/>
              <a:gd name="f82" fmla="*/ 39 1 f75"/>
              <a:gd name="f83" fmla="*/ 1 1 f74"/>
              <a:gd name="f84" fmla="*/ 68 1 f75"/>
              <a:gd name="f85" fmla="*/ 3 1 f74"/>
              <a:gd name="f86" fmla="*/ 105 1 f75"/>
              <a:gd name="f87" fmla="*/ 16 1 f74"/>
              <a:gd name="f88" fmla="*/ 135 1 f75"/>
              <a:gd name="f89" fmla="*/ 33 1 f74"/>
              <a:gd name="f90" fmla="*/ 144 1 f75"/>
              <a:gd name="f91" fmla="*/ 54 1 f74"/>
              <a:gd name="f92" fmla="*/ 139 1 f75"/>
              <a:gd name="f93" fmla="*/ 75 1 f74"/>
              <a:gd name="f94" fmla="*/ 128 1 f75"/>
              <a:gd name="f95" fmla="*/ 62 1 f75"/>
              <a:gd name="f96" fmla="*/ 49 1 f74"/>
              <a:gd name="f97" fmla="*/ 76 1 f75"/>
              <a:gd name="f98" fmla="*/ 113 1 f75"/>
              <a:gd name="f99" fmla="*/ 40 1 f74"/>
              <a:gd name="f100" fmla="*/ 116 1 f75"/>
              <a:gd name="f101" fmla="*/ 30 1 f74"/>
              <a:gd name="f102" fmla="*/ 109 1 f75"/>
              <a:gd name="f103" fmla="*/ 26 1 f74"/>
              <a:gd name="f104" fmla="*/ 82 1 f75"/>
              <a:gd name="f105" fmla="*/ 60 1 f75"/>
              <a:gd name="f106" fmla="*/ 46 1 f74"/>
              <a:gd name="f107" fmla="*/ 45 1 f75"/>
              <a:gd name="f108" fmla="*/ 61 1 f74"/>
              <a:gd name="f109" fmla="*/ 36 1 f75"/>
              <a:gd name="f110" fmla="*/ 30 1 f75"/>
              <a:gd name="f111" fmla="*/ 0 1 f74"/>
              <a:gd name="f112" fmla="*/ f6 1 f74"/>
              <a:gd name="f113" fmla="*/ f7 1 f75"/>
              <a:gd name="f114" fmla="+- f76 0 f1"/>
              <a:gd name="f115" fmla="*/ f111 f69 1"/>
              <a:gd name="f116" fmla="*/ f112 f69 1"/>
              <a:gd name="f117" fmla="*/ f113 f70 1"/>
              <a:gd name="f118" fmla="*/ f78 f70 1"/>
              <a:gd name="f119" fmla="*/ f77 f69 1"/>
              <a:gd name="f120" fmla="*/ f79 f69 1"/>
              <a:gd name="f121" fmla="*/ f80 f70 1"/>
              <a:gd name="f122" fmla="*/ f81 f69 1"/>
              <a:gd name="f123" fmla="*/ f82 f70 1"/>
              <a:gd name="f124" fmla="*/ f83 f69 1"/>
              <a:gd name="f125" fmla="*/ f84 f70 1"/>
              <a:gd name="f126" fmla="*/ f85 f69 1"/>
              <a:gd name="f127" fmla="*/ f86 f70 1"/>
              <a:gd name="f128" fmla="*/ f87 f69 1"/>
              <a:gd name="f129" fmla="*/ f88 f70 1"/>
              <a:gd name="f130" fmla="*/ f89 f69 1"/>
              <a:gd name="f131" fmla="*/ f90 f70 1"/>
              <a:gd name="f132" fmla="*/ f91 f69 1"/>
              <a:gd name="f133" fmla="*/ f92 f70 1"/>
              <a:gd name="f134" fmla="*/ f93 f69 1"/>
              <a:gd name="f135" fmla="*/ f94 f70 1"/>
              <a:gd name="f136" fmla="*/ f95 f70 1"/>
              <a:gd name="f137" fmla="*/ f96 f69 1"/>
              <a:gd name="f138" fmla="*/ f97 f70 1"/>
              <a:gd name="f139" fmla="*/ f98 f70 1"/>
              <a:gd name="f140" fmla="*/ f99 f69 1"/>
              <a:gd name="f141" fmla="*/ f100 f70 1"/>
              <a:gd name="f142" fmla="*/ f101 f69 1"/>
              <a:gd name="f143" fmla="*/ f102 f70 1"/>
              <a:gd name="f144" fmla="*/ f103 f69 1"/>
              <a:gd name="f145" fmla="*/ f104 f70 1"/>
              <a:gd name="f146" fmla="*/ f105 f70 1"/>
              <a:gd name="f147" fmla="*/ f106 f69 1"/>
              <a:gd name="f148" fmla="*/ f107 f70 1"/>
              <a:gd name="f149" fmla="*/ f108 f69 1"/>
              <a:gd name="f150" fmla="*/ f109 f70 1"/>
              <a:gd name="f151" fmla="*/ f110 f7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14">
                <a:pos x="f119" y="f118"/>
              </a:cxn>
              <a:cxn ang="f114">
                <a:pos x="f120" y="f121"/>
              </a:cxn>
              <a:cxn ang="f114">
                <a:pos x="f122" y="f123"/>
              </a:cxn>
              <a:cxn ang="f114">
                <a:pos x="f124" y="f125"/>
              </a:cxn>
              <a:cxn ang="f114">
                <a:pos x="f126" y="f127"/>
              </a:cxn>
              <a:cxn ang="f114">
                <a:pos x="f128" y="f129"/>
              </a:cxn>
              <a:cxn ang="f114">
                <a:pos x="f130" y="f131"/>
              </a:cxn>
              <a:cxn ang="f114">
                <a:pos x="f132" y="f133"/>
              </a:cxn>
              <a:cxn ang="f114">
                <a:pos x="f134" y="f135"/>
              </a:cxn>
              <a:cxn ang="f114">
                <a:pos x="f134" y="f136"/>
              </a:cxn>
              <a:cxn ang="f114">
                <a:pos x="f137" y="f138"/>
              </a:cxn>
              <a:cxn ang="f114">
                <a:pos x="f137" y="f139"/>
              </a:cxn>
              <a:cxn ang="f114">
                <a:pos x="f140" y="f141"/>
              </a:cxn>
              <a:cxn ang="f114">
                <a:pos x="f142" y="f143"/>
              </a:cxn>
              <a:cxn ang="f114">
                <a:pos x="f144" y="f145"/>
              </a:cxn>
              <a:cxn ang="f114">
                <a:pos x="f142" y="f146"/>
              </a:cxn>
              <a:cxn ang="f114">
                <a:pos x="f147" y="f148"/>
              </a:cxn>
              <a:cxn ang="f114">
                <a:pos x="f149" y="f150"/>
              </a:cxn>
              <a:cxn ang="f114">
                <a:pos x="f119" y="f151"/>
              </a:cxn>
            </a:cxnLst>
            <a:rect l="f115" t="f118" r="f116" b="f117"/>
            <a:pathLst>
              <a:path w="75" h="145">
                <a:moveTo>
                  <a:pt x="f8" y="f5"/>
                </a:moveTo>
                <a:cubicBezTo>
                  <a:pt x="f8" y="f5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5" y="f25"/>
                  <a:pt x="f5" y="f26"/>
                  <a:pt x="f27" y="f28"/>
                </a:cubicBezTo>
                <a:cubicBezTo>
                  <a:pt x="f29" y="f30"/>
                  <a:pt x="f31" y="f32"/>
                  <a:pt x="f33" y="f34"/>
                </a:cubicBezTo>
                <a:cubicBezTo>
                  <a:pt x="f14" y="f35"/>
                  <a:pt x="f36" y="f37"/>
                  <a:pt x="f38" y="f37"/>
                </a:cubicBezTo>
                <a:cubicBezTo>
                  <a:pt x="f9" y="f7"/>
                  <a:pt x="f39" y="f40"/>
                  <a:pt x="f39" y="f40"/>
                </a:cubicBezTo>
                <a:cubicBezTo>
                  <a:pt x="f6" y="f41"/>
                  <a:pt x="f6" y="f41"/>
                  <a:pt x="f6" y="f41"/>
                </a:cubicBezTo>
                <a:cubicBezTo>
                  <a:pt x="f6" y="f42"/>
                  <a:pt x="f6" y="f42"/>
                  <a:pt x="f6" y="f42"/>
                </a:cubicBezTo>
                <a:cubicBezTo>
                  <a:pt x="f43" y="f44"/>
                  <a:pt x="f43" y="f44"/>
                  <a:pt x="f43" y="f44"/>
                </a:cubicBezTo>
                <a:cubicBezTo>
                  <a:pt x="f43" y="f44"/>
                  <a:pt x="f43" y="f45"/>
                  <a:pt x="f43" y="f46"/>
                </a:cubicBezTo>
                <a:cubicBezTo>
                  <a:pt x="f47" y="f48"/>
                  <a:pt x="f49" y="f50"/>
                  <a:pt x="f9" y="f50"/>
                </a:cubicBezTo>
                <a:cubicBezTo>
                  <a:pt x="f51" y="f50"/>
                  <a:pt x="f52" y="f48"/>
                  <a:pt x="f53" y="f54"/>
                </a:cubicBezTo>
                <a:cubicBezTo>
                  <a:pt x="f36" y="f55"/>
                  <a:pt x="f56" y="f57"/>
                  <a:pt x="f56" y="f58"/>
                </a:cubicBezTo>
                <a:cubicBezTo>
                  <a:pt x="f56" y="f59"/>
                  <a:pt x="f60" y="f61"/>
                  <a:pt x="f53" y="f62"/>
                </a:cubicBezTo>
                <a:cubicBezTo>
                  <a:pt x="f11" y="f63"/>
                  <a:pt x="f64" y="f65"/>
                  <a:pt x="f66" y="f47"/>
                </a:cubicBezTo>
                <a:cubicBezTo>
                  <a:pt x="f63" y="f64"/>
                  <a:pt x="f67" y="f51"/>
                  <a:pt x="f67" y="f51"/>
                </a:cubicBezTo>
                <a:cubicBezTo>
                  <a:pt x="f8" y="f53"/>
                  <a:pt x="f8" y="f53"/>
                  <a:pt x="f8" y="f53"/>
                </a:cubicBez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11" name="Freeform 31">
            <a:extLst>
              <a:ext uri="{FF2B5EF4-FFF2-40B4-BE49-F238E27FC236}">
                <a16:creationId xmlns:a16="http://schemas.microsoft.com/office/drawing/2014/main" id="{6E56B36C-D8BA-3B41-85A7-689A89411596}"/>
              </a:ext>
            </a:extLst>
          </p:cNvPr>
          <p:cNvSpPr/>
          <p:nvPr/>
        </p:nvSpPr>
        <p:spPr>
          <a:xfrm>
            <a:off x="4846640" y="1122361"/>
            <a:ext cx="265111" cy="51117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5"/>
              <a:gd name="f7" fmla="val 145"/>
              <a:gd name="f8" fmla="val 71"/>
              <a:gd name="f9" fmla="val 40"/>
              <a:gd name="f10" fmla="val 17"/>
              <a:gd name="f11" fmla="val 34"/>
              <a:gd name="f12" fmla="val 20"/>
              <a:gd name="f13" fmla="val 29"/>
              <a:gd name="f14" fmla="val 23"/>
              <a:gd name="f15" fmla="val 18"/>
              <a:gd name="f16" fmla="val 31"/>
              <a:gd name="f17" fmla="val 12"/>
              <a:gd name="f18" fmla="val 39"/>
              <a:gd name="f19" fmla="val 3"/>
              <a:gd name="f20" fmla="val 50"/>
              <a:gd name="f21" fmla="val 2"/>
              <a:gd name="f22" fmla="val 58"/>
              <a:gd name="f23" fmla="val 1"/>
              <a:gd name="f24" fmla="val 68"/>
              <a:gd name="f25" fmla="val 81"/>
              <a:gd name="f26" fmla="val 91"/>
              <a:gd name="f27" fmla="val 106"/>
              <a:gd name="f28" fmla="val 4"/>
              <a:gd name="f29" fmla="val 117"/>
              <a:gd name="f30" fmla="val 11"/>
              <a:gd name="f31" fmla="val 131"/>
              <a:gd name="f32" fmla="val 16"/>
              <a:gd name="f33" fmla="val 135"/>
              <a:gd name="f34" fmla="val 142"/>
              <a:gd name="f35" fmla="val 27"/>
              <a:gd name="f36" fmla="val 144"/>
              <a:gd name="f37" fmla="val 33"/>
              <a:gd name="f38" fmla="val 54"/>
              <a:gd name="f39" fmla="val 139"/>
              <a:gd name="f40" fmla="val 128"/>
              <a:gd name="f41" fmla="val 98"/>
              <a:gd name="f42" fmla="val 55"/>
              <a:gd name="f43" fmla="val 109"/>
              <a:gd name="f44" fmla="val 51"/>
              <a:gd name="f45" fmla="val 110"/>
              <a:gd name="f46" fmla="val 48"/>
              <a:gd name="f47" fmla="val 112"/>
              <a:gd name="f48" fmla="val 41"/>
              <a:gd name="f49" fmla="val 115"/>
              <a:gd name="f50" fmla="val 38"/>
              <a:gd name="f51" fmla="val 32"/>
              <a:gd name="f52" fmla="val 114"/>
              <a:gd name="f53" fmla="val 30"/>
              <a:gd name="f54" fmla="val 103"/>
              <a:gd name="f55" fmla="val 25"/>
              <a:gd name="f56" fmla="val 90"/>
              <a:gd name="f57" fmla="val 82"/>
              <a:gd name="f58" fmla="val 74"/>
              <a:gd name="f59" fmla="val 66"/>
              <a:gd name="f60" fmla="val 60"/>
              <a:gd name="f61" fmla="val 52"/>
              <a:gd name="f62" fmla="val 45"/>
              <a:gd name="f63" fmla="val 36"/>
              <a:gd name="f64" fmla="+- 0 0 -90"/>
              <a:gd name="f65" fmla="*/ f3 1 75"/>
              <a:gd name="f66" fmla="*/ f4 1 145"/>
              <a:gd name="f67" fmla="+- f7 0 f5"/>
              <a:gd name="f68" fmla="+- f6 0 f5"/>
              <a:gd name="f69" fmla="*/ f64 f0 1"/>
              <a:gd name="f70" fmla="*/ f68 1 75"/>
              <a:gd name="f71" fmla="*/ f67 1 145"/>
              <a:gd name="f72" fmla="*/ f69 1 f2"/>
              <a:gd name="f73" fmla="*/ 71 1 f70"/>
              <a:gd name="f74" fmla="*/ 0 1 f71"/>
              <a:gd name="f75" fmla="*/ 34 1 f70"/>
              <a:gd name="f76" fmla="*/ 20 1 f71"/>
              <a:gd name="f77" fmla="*/ 12 1 f70"/>
              <a:gd name="f78" fmla="*/ 39 1 f71"/>
              <a:gd name="f79" fmla="*/ 1 1 f70"/>
              <a:gd name="f80" fmla="*/ 68 1 f71"/>
              <a:gd name="f81" fmla="*/ 2 1 f70"/>
              <a:gd name="f82" fmla="*/ 106 1 f71"/>
              <a:gd name="f83" fmla="*/ 16 1 f70"/>
              <a:gd name="f84" fmla="*/ 135 1 f71"/>
              <a:gd name="f85" fmla="*/ 33 1 f70"/>
              <a:gd name="f86" fmla="*/ 144 1 f71"/>
              <a:gd name="f87" fmla="*/ 54 1 f70"/>
              <a:gd name="f88" fmla="*/ 139 1 f71"/>
              <a:gd name="f89" fmla="*/ 75 1 f70"/>
              <a:gd name="f90" fmla="*/ 128 1 f71"/>
              <a:gd name="f91" fmla="*/ 98 1 f71"/>
              <a:gd name="f92" fmla="*/ 51 1 f70"/>
              <a:gd name="f93" fmla="*/ 110 1 f71"/>
              <a:gd name="f94" fmla="*/ 38 1 f70"/>
              <a:gd name="f95" fmla="*/ 115 1 f71"/>
              <a:gd name="f96" fmla="*/ 30 1 f70"/>
              <a:gd name="f97" fmla="*/ 109 1 f71"/>
              <a:gd name="f98" fmla="*/ 25 1 f70"/>
              <a:gd name="f99" fmla="*/ 82 1 f71"/>
              <a:gd name="f100" fmla="*/ 60 1 f71"/>
              <a:gd name="f101" fmla="*/ 45 1 f70"/>
              <a:gd name="f102" fmla="*/ 45 1 f71"/>
              <a:gd name="f103" fmla="*/ 60 1 f70"/>
              <a:gd name="f104" fmla="*/ 36 1 f71"/>
              <a:gd name="f105" fmla="*/ 30 1 f71"/>
              <a:gd name="f106" fmla="*/ 0 1 f70"/>
              <a:gd name="f107" fmla="*/ f6 1 f70"/>
              <a:gd name="f108" fmla="*/ f7 1 f71"/>
              <a:gd name="f109" fmla="+- f72 0 f1"/>
              <a:gd name="f110" fmla="*/ f106 f65 1"/>
              <a:gd name="f111" fmla="*/ f107 f65 1"/>
              <a:gd name="f112" fmla="*/ f108 f66 1"/>
              <a:gd name="f113" fmla="*/ f74 f66 1"/>
              <a:gd name="f114" fmla="*/ f73 f65 1"/>
              <a:gd name="f115" fmla="*/ f75 f65 1"/>
              <a:gd name="f116" fmla="*/ f76 f66 1"/>
              <a:gd name="f117" fmla="*/ f77 f65 1"/>
              <a:gd name="f118" fmla="*/ f78 f66 1"/>
              <a:gd name="f119" fmla="*/ f79 f65 1"/>
              <a:gd name="f120" fmla="*/ f80 f66 1"/>
              <a:gd name="f121" fmla="*/ f81 f65 1"/>
              <a:gd name="f122" fmla="*/ f82 f66 1"/>
              <a:gd name="f123" fmla="*/ f83 f65 1"/>
              <a:gd name="f124" fmla="*/ f84 f66 1"/>
              <a:gd name="f125" fmla="*/ f85 f65 1"/>
              <a:gd name="f126" fmla="*/ f86 f66 1"/>
              <a:gd name="f127" fmla="*/ f87 f65 1"/>
              <a:gd name="f128" fmla="*/ f88 f66 1"/>
              <a:gd name="f129" fmla="*/ f89 f65 1"/>
              <a:gd name="f130" fmla="*/ f90 f66 1"/>
              <a:gd name="f131" fmla="*/ f91 f66 1"/>
              <a:gd name="f132" fmla="*/ f92 f65 1"/>
              <a:gd name="f133" fmla="*/ f93 f66 1"/>
              <a:gd name="f134" fmla="*/ f94 f65 1"/>
              <a:gd name="f135" fmla="*/ f95 f66 1"/>
              <a:gd name="f136" fmla="*/ f96 f65 1"/>
              <a:gd name="f137" fmla="*/ f97 f66 1"/>
              <a:gd name="f138" fmla="*/ f98 f65 1"/>
              <a:gd name="f139" fmla="*/ f99 f66 1"/>
              <a:gd name="f140" fmla="*/ f100 f66 1"/>
              <a:gd name="f141" fmla="*/ f101 f65 1"/>
              <a:gd name="f142" fmla="*/ f102 f66 1"/>
              <a:gd name="f143" fmla="*/ f103 f65 1"/>
              <a:gd name="f144" fmla="*/ f104 f66 1"/>
              <a:gd name="f145" fmla="*/ f105 f6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09">
                <a:pos x="f114" y="f113"/>
              </a:cxn>
              <a:cxn ang="f109">
                <a:pos x="f115" y="f116"/>
              </a:cxn>
              <a:cxn ang="f109">
                <a:pos x="f117" y="f118"/>
              </a:cxn>
              <a:cxn ang="f109">
                <a:pos x="f119" y="f120"/>
              </a:cxn>
              <a:cxn ang="f109">
                <a:pos x="f121" y="f122"/>
              </a:cxn>
              <a:cxn ang="f109">
                <a:pos x="f123" y="f124"/>
              </a:cxn>
              <a:cxn ang="f109">
                <a:pos x="f125" y="f126"/>
              </a:cxn>
              <a:cxn ang="f109">
                <a:pos x="f127" y="f128"/>
              </a:cxn>
              <a:cxn ang="f109">
                <a:pos x="f129" y="f130"/>
              </a:cxn>
              <a:cxn ang="f109">
                <a:pos x="f129" y="f131"/>
              </a:cxn>
              <a:cxn ang="f109">
                <a:pos x="f132" y="f133"/>
              </a:cxn>
              <a:cxn ang="f109">
                <a:pos x="f134" y="f135"/>
              </a:cxn>
              <a:cxn ang="f109">
                <a:pos x="f136" y="f137"/>
              </a:cxn>
              <a:cxn ang="f109">
                <a:pos x="f138" y="f139"/>
              </a:cxn>
              <a:cxn ang="f109">
                <a:pos x="f136" y="f140"/>
              </a:cxn>
              <a:cxn ang="f109">
                <a:pos x="f141" y="f142"/>
              </a:cxn>
              <a:cxn ang="f109">
                <a:pos x="f143" y="f144"/>
              </a:cxn>
              <a:cxn ang="f109">
                <a:pos x="f114" y="f145"/>
              </a:cxn>
            </a:cxnLst>
            <a:rect l="f110" t="f113" r="f111" b="f112"/>
            <a:pathLst>
              <a:path w="75" h="145">
                <a:moveTo>
                  <a:pt x="f8" y="f5"/>
                </a:moveTo>
                <a:cubicBezTo>
                  <a:pt x="f8" y="f5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5" y="f25"/>
                  <a:pt x="f5" y="f26"/>
                  <a:pt x="f21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14" y="f34"/>
                  <a:pt x="f35" y="f36"/>
                  <a:pt x="f37" y="f36"/>
                </a:cubicBezTo>
                <a:cubicBezTo>
                  <a:pt x="f9" y="f7"/>
                  <a:pt x="f38" y="f39"/>
                  <a:pt x="f38" y="f39"/>
                </a:cubicBezTo>
                <a:cubicBezTo>
                  <a:pt x="f6" y="f40"/>
                  <a:pt x="f6" y="f40"/>
                  <a:pt x="f6" y="f40"/>
                </a:cubicBezTo>
                <a:cubicBezTo>
                  <a:pt x="f6" y="f41"/>
                  <a:pt x="f6" y="f41"/>
                  <a:pt x="f6" y="f41"/>
                </a:cubicBezTo>
                <a:cubicBezTo>
                  <a:pt x="f6" y="f41"/>
                  <a:pt x="f42" y="f43"/>
                  <a:pt x="f44" y="f45"/>
                </a:cubicBezTo>
                <a:cubicBezTo>
                  <a:pt x="f46" y="f47"/>
                  <a:pt x="f48" y="f49"/>
                  <a:pt x="f50" y="f49"/>
                </a:cubicBezTo>
                <a:cubicBezTo>
                  <a:pt x="f11" y="f49"/>
                  <a:pt x="f51" y="f52"/>
                  <a:pt x="f53" y="f43"/>
                </a:cubicBezTo>
                <a:cubicBezTo>
                  <a:pt x="f35" y="f54"/>
                  <a:pt x="f55" y="f56"/>
                  <a:pt x="f55" y="f57"/>
                </a:cubicBezTo>
                <a:cubicBezTo>
                  <a:pt x="f55" y="f58"/>
                  <a:pt x="f35" y="f59"/>
                  <a:pt x="f53" y="f60"/>
                </a:cubicBezTo>
                <a:cubicBezTo>
                  <a:pt x="f11" y="f61"/>
                  <a:pt x="f48" y="f46"/>
                  <a:pt x="f62" y="f62"/>
                </a:cubicBezTo>
                <a:cubicBezTo>
                  <a:pt x="f61" y="f48"/>
                  <a:pt x="f60" y="f63"/>
                  <a:pt x="f60" y="f63"/>
                </a:cubicBezTo>
                <a:cubicBezTo>
                  <a:pt x="f8" y="f53"/>
                  <a:pt x="f8" y="f53"/>
                  <a:pt x="f8" y="f53"/>
                </a:cubicBez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12" name="Freeform 33">
            <a:extLst>
              <a:ext uri="{FF2B5EF4-FFF2-40B4-BE49-F238E27FC236}">
                <a16:creationId xmlns:a16="http://schemas.microsoft.com/office/drawing/2014/main" id="{6E7B37F5-5774-0F40-A0C3-B3CA22906D68}"/>
              </a:ext>
            </a:extLst>
          </p:cNvPr>
          <p:cNvSpPr/>
          <p:nvPr/>
        </p:nvSpPr>
        <p:spPr>
          <a:xfrm>
            <a:off x="4895853" y="1390646"/>
            <a:ext cx="749295" cy="43656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72"/>
              <a:gd name="f7" fmla="val 275"/>
              <a:gd name="f8" fmla="val 253"/>
              <a:gd name="f9" fmla="val 32"/>
              <a:gd name="f10" fmla="val 38"/>
              <a:gd name="f11" fmla="+- 0 0 -90"/>
              <a:gd name="f12" fmla="*/ f3 1 472"/>
              <a:gd name="f13" fmla="*/ f4 1 275"/>
              <a:gd name="f14" fmla="+- f7 0 f5"/>
              <a:gd name="f15" fmla="+- f6 0 f5"/>
              <a:gd name="f16" fmla="*/ f11 f0 1"/>
              <a:gd name="f17" fmla="*/ f15 1 472"/>
              <a:gd name="f18" fmla="*/ f14 1 275"/>
              <a:gd name="f19" fmla="*/ f16 1 f2"/>
              <a:gd name="f20" fmla="*/ 0 1 f17"/>
              <a:gd name="f21" fmla="*/ 253 1 f18"/>
              <a:gd name="f22" fmla="*/ 32 1 f17"/>
              <a:gd name="f23" fmla="*/ 275 1 f18"/>
              <a:gd name="f24" fmla="*/ 472 1 f17"/>
              <a:gd name="f25" fmla="*/ 38 1 f18"/>
              <a:gd name="f26" fmla="*/ 0 1 f18"/>
              <a:gd name="f27" fmla="*/ f6 1 f17"/>
              <a:gd name="f28" fmla="*/ f7 1 f18"/>
              <a:gd name="f29" fmla="+- f19 0 f1"/>
              <a:gd name="f30" fmla="*/ f20 f12 1"/>
              <a:gd name="f31" fmla="*/ f27 f12 1"/>
              <a:gd name="f32" fmla="*/ f28 f13 1"/>
              <a:gd name="f33" fmla="*/ f26 f13 1"/>
              <a:gd name="f34" fmla="*/ f21 f13 1"/>
              <a:gd name="f35" fmla="*/ f22 f12 1"/>
              <a:gd name="f36" fmla="*/ f23 f13 1"/>
              <a:gd name="f37" fmla="*/ f24 f12 1"/>
              <a:gd name="f38" fmla="*/ f25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30" y="f34"/>
              </a:cxn>
              <a:cxn ang="f29">
                <a:pos x="f35" y="f36"/>
              </a:cxn>
              <a:cxn ang="f29">
                <a:pos x="f37" y="f38"/>
              </a:cxn>
              <a:cxn ang="f29">
                <a:pos x="f37" y="f33"/>
              </a:cxn>
            </a:cxnLst>
            <a:rect l="f30" t="f33" r="f31" b="f32"/>
            <a:pathLst>
              <a:path w="472" h="275">
                <a:moveTo>
                  <a:pt x="f5" y="f8"/>
                </a:moveTo>
                <a:lnTo>
                  <a:pt x="f9" y="f7"/>
                </a:lnTo>
                <a:lnTo>
                  <a:pt x="f6" y="f10"/>
                </a:lnTo>
                <a:lnTo>
                  <a:pt x="f6" y="f5"/>
                </a:ln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pic>
        <p:nvPicPr>
          <p:cNvPr id="13" name="Image 18">
            <a:extLst>
              <a:ext uri="{FF2B5EF4-FFF2-40B4-BE49-F238E27FC236}">
                <a16:creationId xmlns:a16="http://schemas.microsoft.com/office/drawing/2014/main" id="{7803EE04-295C-9A41-9861-30943D1EBB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7170" y="447489"/>
            <a:ext cx="1486238" cy="16005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487191672"/>
      </p:ext>
    </p:extLst>
  </p:cSld>
  <p:clrMapOvr>
    <a:masterClrMapping/>
  </p:clrMapOvr>
  <p:transition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ges de contenu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3" hidden="1">
            <a:extLst>
              <a:ext uri="{FF2B5EF4-FFF2-40B4-BE49-F238E27FC236}">
                <a16:creationId xmlns:a16="http://schemas.microsoft.com/office/drawing/2014/main" id="{73609423-6E60-0B4F-8B8A-5955EEDB90F5}"/>
              </a:ext>
            </a:extLst>
          </p:cNvPr>
          <p:cNvGraphicFramePr/>
          <p:nvPr/>
        </p:nvGraphicFramePr>
        <p:xfrm>
          <a:off x="1591" y="1591"/>
          <a:ext cx="1591" cy="1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8100" imgH="38100" progId="">
                  <p:embed/>
                </p:oleObj>
              </mc:Choice>
              <mc:Fallback>
                <p:oleObj r:id="rId2" imgW="38100" imgH="38100" progId="">
                  <p:embed/>
                  <p:pic>
                    <p:nvPicPr>
                      <p:cNvPr id="2" name="Object 23" hidden="1">
                        <a:extLst>
                          <a:ext uri="{FF2B5EF4-FFF2-40B4-BE49-F238E27FC236}">
                            <a16:creationId xmlns:a16="http://schemas.microsoft.com/office/drawing/2014/main" id="{73609423-6E60-0B4F-8B8A-5955EEDB90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91" y="1591"/>
                        <a:ext cx="1591" cy="1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reeform 120">
            <a:extLst>
              <a:ext uri="{FF2B5EF4-FFF2-40B4-BE49-F238E27FC236}">
                <a16:creationId xmlns:a16="http://schemas.microsoft.com/office/drawing/2014/main" id="{AB98C8FD-3904-4842-B57F-011918CFABE0}"/>
              </a:ext>
            </a:extLst>
          </p:cNvPr>
          <p:cNvSpPr/>
          <p:nvPr/>
        </p:nvSpPr>
        <p:spPr>
          <a:xfrm>
            <a:off x="2814642" y="1954209"/>
            <a:ext cx="4530723" cy="2222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854"/>
              <a:gd name="f7" fmla="val 14"/>
              <a:gd name="f8" fmla="val 27"/>
              <a:gd name="f9" fmla="val 54"/>
              <a:gd name="f10" fmla="val 78"/>
              <a:gd name="f11" fmla="val 105"/>
              <a:gd name="f12" fmla="val 131"/>
              <a:gd name="f13" fmla="val 158"/>
              <a:gd name="f14" fmla="val 185"/>
              <a:gd name="f15" fmla="val 211"/>
              <a:gd name="f16" fmla="val 238"/>
              <a:gd name="f17" fmla="val 265"/>
              <a:gd name="f18" fmla="val 291"/>
              <a:gd name="f19" fmla="val 316"/>
              <a:gd name="f20" fmla="val 343"/>
              <a:gd name="f21" fmla="val 369"/>
              <a:gd name="f22" fmla="val 396"/>
              <a:gd name="f23" fmla="val 423"/>
              <a:gd name="f24" fmla="val 449"/>
              <a:gd name="f25" fmla="val 476"/>
              <a:gd name="f26" fmla="val 503"/>
              <a:gd name="f27" fmla="val 529"/>
              <a:gd name="f28" fmla="val 556"/>
              <a:gd name="f29" fmla="val 580"/>
              <a:gd name="f30" fmla="val 607"/>
              <a:gd name="f31" fmla="val 634"/>
              <a:gd name="f32" fmla="val 660"/>
              <a:gd name="f33" fmla="val 687"/>
              <a:gd name="f34" fmla="val 714"/>
              <a:gd name="f35" fmla="val 740"/>
              <a:gd name="f36" fmla="val 767"/>
              <a:gd name="f37" fmla="val 794"/>
              <a:gd name="f38" fmla="val 818"/>
              <a:gd name="f39" fmla="val 845"/>
              <a:gd name="f40" fmla="val 871"/>
              <a:gd name="f41" fmla="val 898"/>
              <a:gd name="f42" fmla="val 925"/>
              <a:gd name="f43" fmla="val 951"/>
              <a:gd name="f44" fmla="val 978"/>
              <a:gd name="f45" fmla="val 1005"/>
              <a:gd name="f46" fmla="val 1031"/>
              <a:gd name="f47" fmla="val 1056"/>
              <a:gd name="f48" fmla="val 1083"/>
              <a:gd name="f49" fmla="val 1109"/>
              <a:gd name="f50" fmla="val 1136"/>
              <a:gd name="f51" fmla="val 1163"/>
              <a:gd name="f52" fmla="val 1189"/>
              <a:gd name="f53" fmla="val 1216"/>
              <a:gd name="f54" fmla="val 1243"/>
              <a:gd name="f55" fmla="val 1269"/>
              <a:gd name="f56" fmla="val 1296"/>
              <a:gd name="f57" fmla="val 1320"/>
              <a:gd name="f58" fmla="val 1347"/>
              <a:gd name="f59" fmla="val 1374"/>
              <a:gd name="f60" fmla="val 1400"/>
              <a:gd name="f61" fmla="val 1427"/>
              <a:gd name="f62" fmla="val 1454"/>
              <a:gd name="f63" fmla="val 1480"/>
              <a:gd name="f64" fmla="val 1507"/>
              <a:gd name="f65" fmla="val 1534"/>
              <a:gd name="f66" fmla="val 1558"/>
              <a:gd name="f67" fmla="val 1585"/>
              <a:gd name="f68" fmla="val 1611"/>
              <a:gd name="f69" fmla="val 1638"/>
              <a:gd name="f70" fmla="val 1665"/>
              <a:gd name="f71" fmla="val 1691"/>
              <a:gd name="f72" fmla="val 1718"/>
              <a:gd name="f73" fmla="val 1745"/>
              <a:gd name="f74" fmla="val 1771"/>
              <a:gd name="f75" fmla="val 1798"/>
              <a:gd name="f76" fmla="val 1823"/>
              <a:gd name="f77" fmla="val 1849"/>
              <a:gd name="f78" fmla="val 1876"/>
              <a:gd name="f79" fmla="val 1903"/>
              <a:gd name="f80" fmla="val 1929"/>
              <a:gd name="f81" fmla="val 1956"/>
              <a:gd name="f82" fmla="val 1983"/>
              <a:gd name="f83" fmla="val 2009"/>
              <a:gd name="f84" fmla="val 2036"/>
              <a:gd name="f85" fmla="val 2060"/>
              <a:gd name="f86" fmla="val 2087"/>
              <a:gd name="f87" fmla="val 2114"/>
              <a:gd name="f88" fmla="val 2140"/>
              <a:gd name="f89" fmla="val 2167"/>
              <a:gd name="f90" fmla="val 2194"/>
              <a:gd name="f91" fmla="val 2220"/>
              <a:gd name="f92" fmla="val 2247"/>
              <a:gd name="f93" fmla="val 2274"/>
              <a:gd name="f94" fmla="val 2298"/>
              <a:gd name="f95" fmla="val 2325"/>
              <a:gd name="f96" fmla="val 2351"/>
              <a:gd name="f97" fmla="val 2378"/>
              <a:gd name="f98" fmla="val 2405"/>
              <a:gd name="f99" fmla="val 2431"/>
              <a:gd name="f100" fmla="val 2458"/>
              <a:gd name="f101" fmla="val 2485"/>
              <a:gd name="f102" fmla="val 2511"/>
              <a:gd name="f103" fmla="val 2538"/>
              <a:gd name="f104" fmla="val 2563"/>
              <a:gd name="f105" fmla="val 2589"/>
              <a:gd name="f106" fmla="val 2616"/>
              <a:gd name="f107" fmla="val 2643"/>
              <a:gd name="f108" fmla="val 2669"/>
              <a:gd name="f109" fmla="val 2696"/>
              <a:gd name="f110" fmla="val 2723"/>
              <a:gd name="f111" fmla="val 2749"/>
              <a:gd name="f112" fmla="val 2776"/>
              <a:gd name="f113" fmla="val 2800"/>
              <a:gd name="f114" fmla="val 2827"/>
              <a:gd name="f115" fmla="+- 0 0 -90"/>
              <a:gd name="f116" fmla="*/ f3 1 2854"/>
              <a:gd name="f117" fmla="*/ f4 1 14"/>
              <a:gd name="f118" fmla="+- f7 0 f5"/>
              <a:gd name="f119" fmla="+- f6 0 f5"/>
              <a:gd name="f120" fmla="*/ f115 f0 1"/>
              <a:gd name="f121" fmla="*/ f119 1 2854"/>
              <a:gd name="f122" fmla="*/ f118 1 14"/>
              <a:gd name="f123" fmla="*/ f120 1 f2"/>
              <a:gd name="f124" fmla="*/ 27 1 f121"/>
              <a:gd name="f125" fmla="*/ 0 1 f122"/>
              <a:gd name="f126" fmla="*/ 78 1 f121"/>
              <a:gd name="f127" fmla="*/ 131 1 f121"/>
              <a:gd name="f128" fmla="*/ 185 1 f121"/>
              <a:gd name="f129" fmla="*/ 238 1 f121"/>
              <a:gd name="f130" fmla="*/ 291 1 f121"/>
              <a:gd name="f131" fmla="*/ 343 1 f121"/>
              <a:gd name="f132" fmla="*/ 396 1 f121"/>
              <a:gd name="f133" fmla="*/ 449 1 f121"/>
              <a:gd name="f134" fmla="*/ 503 1 f121"/>
              <a:gd name="f135" fmla="*/ 556 1 f121"/>
              <a:gd name="f136" fmla="*/ 607 1 f121"/>
              <a:gd name="f137" fmla="*/ 660 1 f121"/>
              <a:gd name="f138" fmla="*/ 714 1 f121"/>
              <a:gd name="f139" fmla="*/ 767 1 f121"/>
              <a:gd name="f140" fmla="*/ 818 1 f121"/>
              <a:gd name="f141" fmla="*/ 871 1 f121"/>
              <a:gd name="f142" fmla="*/ 925 1 f121"/>
              <a:gd name="f143" fmla="*/ 978 1 f121"/>
              <a:gd name="f144" fmla="*/ 1031 1 f121"/>
              <a:gd name="f145" fmla="*/ 1083 1 f121"/>
              <a:gd name="f146" fmla="*/ 1136 1 f121"/>
              <a:gd name="f147" fmla="*/ 1189 1 f121"/>
              <a:gd name="f148" fmla="*/ 1243 1 f121"/>
              <a:gd name="f149" fmla="*/ 1296 1 f121"/>
              <a:gd name="f150" fmla="*/ 1347 1 f121"/>
              <a:gd name="f151" fmla="*/ 1400 1 f121"/>
              <a:gd name="f152" fmla="*/ 1454 1 f121"/>
              <a:gd name="f153" fmla="*/ 1507 1 f121"/>
              <a:gd name="f154" fmla="*/ 1558 1 f121"/>
              <a:gd name="f155" fmla="*/ 1611 1 f121"/>
              <a:gd name="f156" fmla="*/ 1665 1 f121"/>
              <a:gd name="f157" fmla="*/ 1718 1 f121"/>
              <a:gd name="f158" fmla="*/ 1771 1 f121"/>
              <a:gd name="f159" fmla="*/ 1823 1 f121"/>
              <a:gd name="f160" fmla="*/ 1876 1 f121"/>
              <a:gd name="f161" fmla="*/ 1929 1 f121"/>
              <a:gd name="f162" fmla="*/ 1983 1 f121"/>
              <a:gd name="f163" fmla="*/ 2036 1 f121"/>
              <a:gd name="f164" fmla="*/ 2087 1 f121"/>
              <a:gd name="f165" fmla="*/ 2140 1 f121"/>
              <a:gd name="f166" fmla="*/ 2194 1 f121"/>
              <a:gd name="f167" fmla="*/ 2247 1 f121"/>
              <a:gd name="f168" fmla="*/ 2298 1 f121"/>
              <a:gd name="f169" fmla="*/ 2351 1 f121"/>
              <a:gd name="f170" fmla="*/ 2405 1 f121"/>
              <a:gd name="f171" fmla="*/ 2458 1 f121"/>
              <a:gd name="f172" fmla="*/ 2511 1 f121"/>
              <a:gd name="f173" fmla="*/ 2563 1 f121"/>
              <a:gd name="f174" fmla="*/ 2616 1 f121"/>
              <a:gd name="f175" fmla="*/ 2669 1 f121"/>
              <a:gd name="f176" fmla="*/ 2723 1 f121"/>
              <a:gd name="f177" fmla="*/ 2776 1 f121"/>
              <a:gd name="f178" fmla="*/ 2827 1 f121"/>
              <a:gd name="f179" fmla="*/ 0 1 f121"/>
              <a:gd name="f180" fmla="*/ f6 1 f121"/>
              <a:gd name="f181" fmla="*/ f7 1 f122"/>
              <a:gd name="f182" fmla="+- f123 0 f1"/>
              <a:gd name="f183" fmla="*/ f179 f116 1"/>
              <a:gd name="f184" fmla="*/ f180 f116 1"/>
              <a:gd name="f185" fmla="*/ f181 f117 1"/>
              <a:gd name="f186" fmla="*/ f125 f117 1"/>
              <a:gd name="f187" fmla="*/ f124 f116 1"/>
              <a:gd name="f188" fmla="*/ f126 f116 1"/>
              <a:gd name="f189" fmla="*/ f127 f116 1"/>
              <a:gd name="f190" fmla="*/ f128 f116 1"/>
              <a:gd name="f191" fmla="*/ f129 f116 1"/>
              <a:gd name="f192" fmla="*/ f130 f116 1"/>
              <a:gd name="f193" fmla="*/ f131 f116 1"/>
              <a:gd name="f194" fmla="*/ f132 f116 1"/>
              <a:gd name="f195" fmla="*/ f133 f116 1"/>
              <a:gd name="f196" fmla="*/ f134 f116 1"/>
              <a:gd name="f197" fmla="*/ f135 f116 1"/>
              <a:gd name="f198" fmla="*/ f136 f116 1"/>
              <a:gd name="f199" fmla="*/ f137 f116 1"/>
              <a:gd name="f200" fmla="*/ f138 f116 1"/>
              <a:gd name="f201" fmla="*/ f139 f116 1"/>
              <a:gd name="f202" fmla="*/ f140 f116 1"/>
              <a:gd name="f203" fmla="*/ f141 f116 1"/>
              <a:gd name="f204" fmla="*/ f142 f116 1"/>
              <a:gd name="f205" fmla="*/ f143 f116 1"/>
              <a:gd name="f206" fmla="*/ f144 f116 1"/>
              <a:gd name="f207" fmla="*/ f145 f116 1"/>
              <a:gd name="f208" fmla="*/ f146 f116 1"/>
              <a:gd name="f209" fmla="*/ f147 f116 1"/>
              <a:gd name="f210" fmla="*/ f148 f116 1"/>
              <a:gd name="f211" fmla="*/ f149 f116 1"/>
              <a:gd name="f212" fmla="*/ f150 f116 1"/>
              <a:gd name="f213" fmla="*/ f151 f116 1"/>
              <a:gd name="f214" fmla="*/ f152 f116 1"/>
              <a:gd name="f215" fmla="*/ f153 f116 1"/>
              <a:gd name="f216" fmla="*/ f154 f116 1"/>
              <a:gd name="f217" fmla="*/ f155 f116 1"/>
              <a:gd name="f218" fmla="*/ f156 f116 1"/>
              <a:gd name="f219" fmla="*/ f157 f116 1"/>
              <a:gd name="f220" fmla="*/ f158 f116 1"/>
              <a:gd name="f221" fmla="*/ f159 f116 1"/>
              <a:gd name="f222" fmla="*/ f160 f116 1"/>
              <a:gd name="f223" fmla="*/ f161 f116 1"/>
              <a:gd name="f224" fmla="*/ f162 f116 1"/>
              <a:gd name="f225" fmla="*/ f163 f116 1"/>
              <a:gd name="f226" fmla="*/ f164 f116 1"/>
              <a:gd name="f227" fmla="*/ f165 f116 1"/>
              <a:gd name="f228" fmla="*/ f166 f116 1"/>
              <a:gd name="f229" fmla="*/ f167 f116 1"/>
              <a:gd name="f230" fmla="*/ f168 f116 1"/>
              <a:gd name="f231" fmla="*/ f169 f116 1"/>
              <a:gd name="f232" fmla="*/ f170 f116 1"/>
              <a:gd name="f233" fmla="*/ f171 f116 1"/>
              <a:gd name="f234" fmla="*/ f172 f116 1"/>
              <a:gd name="f235" fmla="*/ f173 f116 1"/>
              <a:gd name="f236" fmla="*/ f174 f116 1"/>
              <a:gd name="f237" fmla="*/ f175 f116 1"/>
              <a:gd name="f238" fmla="*/ f176 f116 1"/>
              <a:gd name="f239" fmla="*/ f177 f116 1"/>
              <a:gd name="f240" fmla="*/ f178 f1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2">
                <a:pos x="f187" y="f186"/>
              </a:cxn>
              <a:cxn ang="f182">
                <a:pos x="f188" y="f186"/>
              </a:cxn>
              <a:cxn ang="f182">
                <a:pos x="f189" y="f186"/>
              </a:cxn>
              <a:cxn ang="f182">
                <a:pos x="f190" y="f186"/>
              </a:cxn>
              <a:cxn ang="f182">
                <a:pos x="f191" y="f186"/>
              </a:cxn>
              <a:cxn ang="f182">
                <a:pos x="f192" y="f186"/>
              </a:cxn>
              <a:cxn ang="f182">
                <a:pos x="f193" y="f186"/>
              </a:cxn>
              <a:cxn ang="f182">
                <a:pos x="f194" y="f186"/>
              </a:cxn>
              <a:cxn ang="f182">
                <a:pos x="f195" y="f186"/>
              </a:cxn>
              <a:cxn ang="f182">
                <a:pos x="f196" y="f186"/>
              </a:cxn>
              <a:cxn ang="f182">
                <a:pos x="f197" y="f186"/>
              </a:cxn>
              <a:cxn ang="f182">
                <a:pos x="f198" y="f186"/>
              </a:cxn>
              <a:cxn ang="f182">
                <a:pos x="f199" y="f186"/>
              </a:cxn>
              <a:cxn ang="f182">
                <a:pos x="f200" y="f186"/>
              </a:cxn>
              <a:cxn ang="f182">
                <a:pos x="f201" y="f186"/>
              </a:cxn>
              <a:cxn ang="f182">
                <a:pos x="f202" y="f186"/>
              </a:cxn>
              <a:cxn ang="f182">
                <a:pos x="f203" y="f186"/>
              </a:cxn>
              <a:cxn ang="f182">
                <a:pos x="f204" y="f186"/>
              </a:cxn>
              <a:cxn ang="f182">
                <a:pos x="f205" y="f186"/>
              </a:cxn>
              <a:cxn ang="f182">
                <a:pos x="f206" y="f186"/>
              </a:cxn>
              <a:cxn ang="f182">
                <a:pos x="f207" y="f186"/>
              </a:cxn>
              <a:cxn ang="f182">
                <a:pos x="f208" y="f186"/>
              </a:cxn>
              <a:cxn ang="f182">
                <a:pos x="f209" y="f186"/>
              </a:cxn>
              <a:cxn ang="f182">
                <a:pos x="f210" y="f186"/>
              </a:cxn>
              <a:cxn ang="f182">
                <a:pos x="f211" y="f186"/>
              </a:cxn>
              <a:cxn ang="f182">
                <a:pos x="f212" y="f186"/>
              </a:cxn>
              <a:cxn ang="f182">
                <a:pos x="f213" y="f186"/>
              </a:cxn>
              <a:cxn ang="f182">
                <a:pos x="f214" y="f186"/>
              </a:cxn>
              <a:cxn ang="f182">
                <a:pos x="f215" y="f186"/>
              </a:cxn>
              <a:cxn ang="f182">
                <a:pos x="f216" y="f186"/>
              </a:cxn>
              <a:cxn ang="f182">
                <a:pos x="f217" y="f186"/>
              </a:cxn>
              <a:cxn ang="f182">
                <a:pos x="f218" y="f186"/>
              </a:cxn>
              <a:cxn ang="f182">
                <a:pos x="f219" y="f186"/>
              </a:cxn>
              <a:cxn ang="f182">
                <a:pos x="f220" y="f186"/>
              </a:cxn>
              <a:cxn ang="f182">
                <a:pos x="f221" y="f186"/>
              </a:cxn>
              <a:cxn ang="f182">
                <a:pos x="f222" y="f186"/>
              </a:cxn>
              <a:cxn ang="f182">
                <a:pos x="f223" y="f186"/>
              </a:cxn>
              <a:cxn ang="f182">
                <a:pos x="f224" y="f186"/>
              </a:cxn>
              <a:cxn ang="f182">
                <a:pos x="f225" y="f186"/>
              </a:cxn>
              <a:cxn ang="f182">
                <a:pos x="f226" y="f186"/>
              </a:cxn>
              <a:cxn ang="f182">
                <a:pos x="f227" y="f186"/>
              </a:cxn>
              <a:cxn ang="f182">
                <a:pos x="f228" y="f186"/>
              </a:cxn>
              <a:cxn ang="f182">
                <a:pos x="f229" y="f186"/>
              </a:cxn>
              <a:cxn ang="f182">
                <a:pos x="f230" y="f186"/>
              </a:cxn>
              <a:cxn ang="f182">
                <a:pos x="f231" y="f186"/>
              </a:cxn>
              <a:cxn ang="f182">
                <a:pos x="f232" y="f186"/>
              </a:cxn>
              <a:cxn ang="f182">
                <a:pos x="f233" y="f186"/>
              </a:cxn>
              <a:cxn ang="f182">
                <a:pos x="f234" y="f186"/>
              </a:cxn>
              <a:cxn ang="f182">
                <a:pos x="f235" y="f186"/>
              </a:cxn>
              <a:cxn ang="f182">
                <a:pos x="f236" y="f186"/>
              </a:cxn>
              <a:cxn ang="f182">
                <a:pos x="f237" y="f186"/>
              </a:cxn>
              <a:cxn ang="f182">
                <a:pos x="f238" y="f186"/>
              </a:cxn>
              <a:cxn ang="f182">
                <a:pos x="f239" y="f186"/>
              </a:cxn>
              <a:cxn ang="f182">
                <a:pos x="f240" y="f186"/>
              </a:cxn>
            </a:cxnLst>
            <a:rect l="f183" t="f186" r="f184" b="f185"/>
            <a:pathLst>
              <a:path w="2854" h="14">
                <a:moveTo>
                  <a:pt x="f5" y="f7"/>
                </a:moveTo>
                <a:lnTo>
                  <a:pt x="f8" y="f5"/>
                </a:lnTo>
                <a:lnTo>
                  <a:pt x="f9" y="f7"/>
                </a:lnTo>
                <a:lnTo>
                  <a:pt x="f10" y="f5"/>
                </a:lnTo>
                <a:lnTo>
                  <a:pt x="f11" y="f7"/>
                </a:lnTo>
                <a:lnTo>
                  <a:pt x="f12" y="f5"/>
                </a:lnTo>
                <a:lnTo>
                  <a:pt x="f13" y="f7"/>
                </a:lnTo>
                <a:lnTo>
                  <a:pt x="f14" y="f5"/>
                </a:lnTo>
                <a:lnTo>
                  <a:pt x="f15" y="f7"/>
                </a:lnTo>
                <a:lnTo>
                  <a:pt x="f16" y="f5"/>
                </a:lnTo>
                <a:lnTo>
                  <a:pt x="f17" y="f7"/>
                </a:lnTo>
                <a:lnTo>
                  <a:pt x="f18" y="f5"/>
                </a:lnTo>
                <a:lnTo>
                  <a:pt x="f19" y="f7"/>
                </a:lnTo>
                <a:lnTo>
                  <a:pt x="f20" y="f5"/>
                </a:lnTo>
                <a:lnTo>
                  <a:pt x="f21" y="f7"/>
                </a:lnTo>
                <a:lnTo>
                  <a:pt x="f22" y="f5"/>
                </a:lnTo>
                <a:lnTo>
                  <a:pt x="f23" y="f7"/>
                </a:lnTo>
                <a:lnTo>
                  <a:pt x="f24" y="f5"/>
                </a:lnTo>
                <a:lnTo>
                  <a:pt x="f25" y="f7"/>
                </a:lnTo>
                <a:lnTo>
                  <a:pt x="f26" y="f5"/>
                </a:lnTo>
                <a:lnTo>
                  <a:pt x="f27" y="f7"/>
                </a:lnTo>
                <a:lnTo>
                  <a:pt x="f28" y="f5"/>
                </a:lnTo>
                <a:lnTo>
                  <a:pt x="f29" y="f7"/>
                </a:lnTo>
                <a:lnTo>
                  <a:pt x="f30" y="f5"/>
                </a:lnTo>
                <a:lnTo>
                  <a:pt x="f31" y="f7"/>
                </a:lnTo>
                <a:lnTo>
                  <a:pt x="f32" y="f5"/>
                </a:lnTo>
                <a:lnTo>
                  <a:pt x="f33" y="f7"/>
                </a:lnTo>
                <a:lnTo>
                  <a:pt x="f34" y="f5"/>
                </a:lnTo>
                <a:lnTo>
                  <a:pt x="f35" y="f7"/>
                </a:lnTo>
                <a:lnTo>
                  <a:pt x="f36" y="f5"/>
                </a:lnTo>
                <a:lnTo>
                  <a:pt x="f37" y="f7"/>
                </a:lnTo>
                <a:lnTo>
                  <a:pt x="f38" y="f5"/>
                </a:lnTo>
                <a:lnTo>
                  <a:pt x="f39" y="f7"/>
                </a:lnTo>
                <a:lnTo>
                  <a:pt x="f40" y="f5"/>
                </a:lnTo>
                <a:lnTo>
                  <a:pt x="f41" y="f7"/>
                </a:lnTo>
                <a:lnTo>
                  <a:pt x="f42" y="f5"/>
                </a:lnTo>
                <a:lnTo>
                  <a:pt x="f43" y="f7"/>
                </a:lnTo>
                <a:lnTo>
                  <a:pt x="f44" y="f5"/>
                </a:lnTo>
                <a:lnTo>
                  <a:pt x="f45" y="f7"/>
                </a:lnTo>
                <a:lnTo>
                  <a:pt x="f46" y="f5"/>
                </a:lnTo>
                <a:lnTo>
                  <a:pt x="f47" y="f7"/>
                </a:lnTo>
                <a:lnTo>
                  <a:pt x="f48" y="f5"/>
                </a:lnTo>
                <a:lnTo>
                  <a:pt x="f49" y="f7"/>
                </a:lnTo>
                <a:lnTo>
                  <a:pt x="f50" y="f5"/>
                </a:lnTo>
                <a:lnTo>
                  <a:pt x="f51" y="f7"/>
                </a:lnTo>
                <a:lnTo>
                  <a:pt x="f52" y="f5"/>
                </a:lnTo>
                <a:lnTo>
                  <a:pt x="f53" y="f7"/>
                </a:lnTo>
                <a:lnTo>
                  <a:pt x="f54" y="f5"/>
                </a:lnTo>
                <a:lnTo>
                  <a:pt x="f55" y="f7"/>
                </a:lnTo>
                <a:lnTo>
                  <a:pt x="f56" y="f5"/>
                </a:lnTo>
                <a:lnTo>
                  <a:pt x="f57" y="f7"/>
                </a:lnTo>
                <a:lnTo>
                  <a:pt x="f58" y="f5"/>
                </a:lnTo>
                <a:lnTo>
                  <a:pt x="f59" y="f7"/>
                </a:lnTo>
                <a:lnTo>
                  <a:pt x="f60" y="f5"/>
                </a:lnTo>
                <a:lnTo>
                  <a:pt x="f61" y="f7"/>
                </a:lnTo>
                <a:lnTo>
                  <a:pt x="f62" y="f5"/>
                </a:lnTo>
                <a:lnTo>
                  <a:pt x="f63" y="f7"/>
                </a:lnTo>
                <a:lnTo>
                  <a:pt x="f64" y="f5"/>
                </a:lnTo>
                <a:lnTo>
                  <a:pt x="f65" y="f7"/>
                </a:lnTo>
                <a:lnTo>
                  <a:pt x="f66" y="f5"/>
                </a:lnTo>
                <a:lnTo>
                  <a:pt x="f67" y="f7"/>
                </a:lnTo>
                <a:lnTo>
                  <a:pt x="f68" y="f5"/>
                </a:lnTo>
                <a:lnTo>
                  <a:pt x="f69" y="f7"/>
                </a:lnTo>
                <a:lnTo>
                  <a:pt x="f70" y="f5"/>
                </a:lnTo>
                <a:lnTo>
                  <a:pt x="f71" y="f7"/>
                </a:lnTo>
                <a:lnTo>
                  <a:pt x="f72" y="f5"/>
                </a:lnTo>
                <a:lnTo>
                  <a:pt x="f73" y="f7"/>
                </a:lnTo>
                <a:lnTo>
                  <a:pt x="f74" y="f5"/>
                </a:lnTo>
                <a:lnTo>
                  <a:pt x="f75" y="f7"/>
                </a:lnTo>
                <a:lnTo>
                  <a:pt x="f76" y="f5"/>
                </a:lnTo>
                <a:lnTo>
                  <a:pt x="f77" y="f7"/>
                </a:lnTo>
                <a:lnTo>
                  <a:pt x="f78" y="f5"/>
                </a:lnTo>
                <a:lnTo>
                  <a:pt x="f79" y="f7"/>
                </a:lnTo>
                <a:lnTo>
                  <a:pt x="f80" y="f5"/>
                </a:lnTo>
                <a:lnTo>
                  <a:pt x="f81" y="f7"/>
                </a:lnTo>
                <a:lnTo>
                  <a:pt x="f82" y="f5"/>
                </a:lnTo>
                <a:lnTo>
                  <a:pt x="f83" y="f7"/>
                </a:lnTo>
                <a:lnTo>
                  <a:pt x="f84" y="f5"/>
                </a:lnTo>
                <a:lnTo>
                  <a:pt x="f85" y="f7"/>
                </a:lnTo>
                <a:lnTo>
                  <a:pt x="f86" y="f5"/>
                </a:lnTo>
                <a:lnTo>
                  <a:pt x="f87" y="f7"/>
                </a:lnTo>
                <a:lnTo>
                  <a:pt x="f88" y="f5"/>
                </a:lnTo>
                <a:lnTo>
                  <a:pt x="f89" y="f7"/>
                </a:lnTo>
                <a:lnTo>
                  <a:pt x="f90" y="f5"/>
                </a:lnTo>
                <a:lnTo>
                  <a:pt x="f91" y="f7"/>
                </a:lnTo>
                <a:lnTo>
                  <a:pt x="f92" y="f5"/>
                </a:lnTo>
                <a:lnTo>
                  <a:pt x="f93" y="f7"/>
                </a:lnTo>
                <a:lnTo>
                  <a:pt x="f94" y="f5"/>
                </a:lnTo>
                <a:lnTo>
                  <a:pt x="f95" y="f7"/>
                </a:lnTo>
                <a:lnTo>
                  <a:pt x="f96" y="f5"/>
                </a:lnTo>
                <a:lnTo>
                  <a:pt x="f97" y="f7"/>
                </a:lnTo>
                <a:lnTo>
                  <a:pt x="f98" y="f5"/>
                </a:lnTo>
                <a:lnTo>
                  <a:pt x="f99" y="f7"/>
                </a:lnTo>
                <a:lnTo>
                  <a:pt x="f100" y="f5"/>
                </a:lnTo>
                <a:lnTo>
                  <a:pt x="f101" y="f7"/>
                </a:lnTo>
                <a:lnTo>
                  <a:pt x="f102" y="f5"/>
                </a:lnTo>
                <a:lnTo>
                  <a:pt x="f103" y="f7"/>
                </a:lnTo>
                <a:lnTo>
                  <a:pt x="f104" y="f5"/>
                </a:lnTo>
                <a:lnTo>
                  <a:pt x="f105" y="f7"/>
                </a:lnTo>
                <a:lnTo>
                  <a:pt x="f106" y="f5"/>
                </a:lnTo>
                <a:lnTo>
                  <a:pt x="f107" y="f7"/>
                </a:lnTo>
                <a:lnTo>
                  <a:pt x="f108" y="f5"/>
                </a:lnTo>
                <a:lnTo>
                  <a:pt x="f109" y="f7"/>
                </a:lnTo>
                <a:lnTo>
                  <a:pt x="f110" y="f5"/>
                </a:lnTo>
                <a:lnTo>
                  <a:pt x="f111" y="f7"/>
                </a:lnTo>
                <a:lnTo>
                  <a:pt x="f112" y="f5"/>
                </a:lnTo>
                <a:lnTo>
                  <a:pt x="f113" y="f7"/>
                </a:lnTo>
                <a:lnTo>
                  <a:pt x="f114" y="f5"/>
                </a:lnTo>
                <a:lnTo>
                  <a:pt x="f6" y="f7"/>
                </a:lnTo>
              </a:path>
            </a:pathLst>
          </a:custGeom>
          <a:noFill/>
          <a:ln w="25402" cap="flat">
            <a:solidFill>
              <a:srgbClr val="213A8F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4" name="Title 260">
            <a:extLst>
              <a:ext uri="{FF2B5EF4-FFF2-40B4-BE49-F238E27FC236}">
                <a16:creationId xmlns:a16="http://schemas.microsoft.com/office/drawing/2014/main" id="{0F4F893D-8A41-C54C-B122-75A4C0F93D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8004" y="271421"/>
            <a:ext cx="9144000" cy="1060118"/>
          </a:xfrm>
        </p:spPr>
        <p:txBody>
          <a:bodyPr anchor="t" anchorCtr="1">
            <a:noAutofit/>
          </a:bodyPr>
          <a:lstStyle>
            <a:lvl1pPr algn="ctr">
              <a:defRPr lang="en-US" sz="3300" cap="all">
                <a:latin typeface="Arial Black" pitchFamily="34"/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5" name="Text Placeholder 193">
            <a:extLst>
              <a:ext uri="{FF2B5EF4-FFF2-40B4-BE49-F238E27FC236}">
                <a16:creationId xmlns:a16="http://schemas.microsoft.com/office/drawing/2014/main" id="{E93A17E6-02FA-7A4C-8D56-0DA6F906D3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8004" y="1349380"/>
            <a:ext cx="9144000" cy="450396"/>
          </a:xfrm>
        </p:spPr>
        <p:txBody>
          <a:bodyPr anchorCtr="1">
            <a:noAutofit/>
          </a:bodyPr>
          <a:lstStyle>
            <a:lvl1pPr algn="ctr">
              <a:spcAft>
                <a:spcPts val="0"/>
              </a:spcAft>
              <a:defRPr lang="en-US" sz="2400" cap="all">
                <a:solidFill>
                  <a:srgbClr val="5FB670"/>
                </a:solidFill>
                <a:latin typeface="Arial Black" pitchFamily="34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Text Placeholder 149">
            <a:extLst>
              <a:ext uri="{FF2B5EF4-FFF2-40B4-BE49-F238E27FC236}">
                <a16:creationId xmlns:a16="http://schemas.microsoft.com/office/drawing/2014/main" id="{94C11977-C841-BC41-81FD-22EDA449671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90729" y="2817037"/>
            <a:ext cx="2238478" cy="4352928"/>
          </a:xfrm>
        </p:spPr>
        <p:txBody>
          <a:bodyPr lIns="0" rIns="0">
            <a:noAutofit/>
          </a:bodyPr>
          <a:lstStyle>
            <a:lvl1pPr>
              <a:lnSpc>
                <a:spcPct val="100000"/>
              </a:lnSpc>
              <a:defRPr sz="1200">
                <a:solidFill>
                  <a:srgbClr val="5FB670"/>
                </a:solidFill>
                <a:latin typeface="Arial Black" pitchFamily="34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Text Placeholder 151">
            <a:extLst>
              <a:ext uri="{FF2B5EF4-FFF2-40B4-BE49-F238E27FC236}">
                <a16:creationId xmlns:a16="http://schemas.microsoft.com/office/drawing/2014/main" id="{31F1A47A-5B98-5747-8174-A0D64D7E729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95042" y="2817037"/>
            <a:ext cx="5363157" cy="4352928"/>
          </a:xfrm>
        </p:spPr>
        <p:txBody>
          <a:bodyPr lIns="0" rIns="0"/>
          <a:lstStyle>
            <a:lvl1pPr>
              <a:spcAft>
                <a:spcPts val="0"/>
              </a:spcAft>
              <a:defRPr sz="1200" b="1">
                <a:latin typeface="Calibri" pitchFamily="34"/>
                <a:cs typeface="Calibri" pitchFamily="34"/>
              </a:defRPr>
            </a:lvl1pPr>
            <a:lvl2pPr>
              <a:spcBef>
                <a:spcPts val="1200"/>
              </a:spcBef>
              <a:defRPr sz="1200">
                <a:latin typeface="Calibri" pitchFamily="34"/>
                <a:cs typeface="Calibri" pitchFamily="34"/>
              </a:defRPr>
            </a:lvl2pPr>
            <a:lvl3pPr marL="141283" indent="-141283">
              <a:spcBef>
                <a:spcPts val="1200"/>
              </a:spcBef>
              <a:buClr>
                <a:srgbClr val="7C7B7B"/>
              </a:buClr>
              <a:buSzPct val="80000"/>
              <a:buFont typeface="Times New Roman" pitchFamily="18"/>
              <a:buChar char="→"/>
              <a:defRPr sz="1200">
                <a:latin typeface="Calibri" pitchFamily="34"/>
                <a:cs typeface="Calibri" pitchFamily="34"/>
              </a:defRPr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10" name="Image 31">
            <a:extLst>
              <a:ext uri="{FF2B5EF4-FFF2-40B4-BE49-F238E27FC236}">
                <a16:creationId xmlns:a16="http://schemas.microsoft.com/office/drawing/2014/main" id="{CE601724-FB8E-C540-B46C-D193364D3E7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4571" y="7213591"/>
            <a:ext cx="305820" cy="3235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1" name="Rectangle 51">
            <a:extLst>
              <a:ext uri="{FF2B5EF4-FFF2-40B4-BE49-F238E27FC236}">
                <a16:creationId xmlns:a16="http://schemas.microsoft.com/office/drawing/2014/main" id="{22E7160E-619F-BB4B-B2D7-144F0BF33DFB}"/>
              </a:ext>
            </a:extLst>
          </p:cNvPr>
          <p:cNvSpPr/>
          <p:nvPr userDrawn="1"/>
        </p:nvSpPr>
        <p:spPr>
          <a:xfrm>
            <a:off x="9593005" y="7252252"/>
            <a:ext cx="339838" cy="24622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1C9EA8B-BEB2-9948-9189-929815B59B1B}" type="slidenum">
              <a:rPr sz="1600"/>
              <a:t>‹N°›</a:t>
            </a:fld>
            <a:endParaRPr lang="fr-FR" sz="1600" b="0" i="0" u="none" strike="noStrike" kern="1200" cap="none" spc="0" baseline="0" dirty="0">
              <a:solidFill>
                <a:srgbClr val="7C7B7B"/>
              </a:solidFill>
              <a:uFillTx/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593594383"/>
      </p:ext>
    </p:extLst>
  </p:cSld>
  <p:clrMapOvr>
    <a:masterClrMapping/>
  </p:clrMapOvr>
  <p:transition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ges de contenu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3" hidden="1">
            <a:extLst>
              <a:ext uri="{FF2B5EF4-FFF2-40B4-BE49-F238E27FC236}">
                <a16:creationId xmlns:a16="http://schemas.microsoft.com/office/drawing/2014/main" id="{199A7070-3582-3B4A-8A1F-21ECF5A35202}"/>
              </a:ext>
            </a:extLst>
          </p:cNvPr>
          <p:cNvGraphicFramePr/>
          <p:nvPr/>
        </p:nvGraphicFramePr>
        <p:xfrm>
          <a:off x="1591" y="1591"/>
          <a:ext cx="1591" cy="1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8100" imgH="38100" progId="">
                  <p:embed/>
                </p:oleObj>
              </mc:Choice>
              <mc:Fallback>
                <p:oleObj r:id="rId2" imgW="38100" imgH="38100" progId="">
                  <p:embed/>
                  <p:pic>
                    <p:nvPicPr>
                      <p:cNvPr id="2" name="Object 23" hidden="1">
                        <a:extLst>
                          <a:ext uri="{FF2B5EF4-FFF2-40B4-BE49-F238E27FC236}">
                            <a16:creationId xmlns:a16="http://schemas.microsoft.com/office/drawing/2014/main" id="{199A7070-3582-3B4A-8A1F-21ECF5A352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91" y="1591"/>
                        <a:ext cx="1591" cy="1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reeform 120">
            <a:extLst>
              <a:ext uri="{FF2B5EF4-FFF2-40B4-BE49-F238E27FC236}">
                <a16:creationId xmlns:a16="http://schemas.microsoft.com/office/drawing/2014/main" id="{A6E562F3-B325-C046-94F1-458CB70DA835}"/>
              </a:ext>
            </a:extLst>
          </p:cNvPr>
          <p:cNvSpPr/>
          <p:nvPr/>
        </p:nvSpPr>
        <p:spPr>
          <a:xfrm>
            <a:off x="2814642" y="1954209"/>
            <a:ext cx="4530723" cy="2222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854"/>
              <a:gd name="f7" fmla="val 14"/>
              <a:gd name="f8" fmla="val 27"/>
              <a:gd name="f9" fmla="val 54"/>
              <a:gd name="f10" fmla="val 78"/>
              <a:gd name="f11" fmla="val 105"/>
              <a:gd name="f12" fmla="val 131"/>
              <a:gd name="f13" fmla="val 158"/>
              <a:gd name="f14" fmla="val 185"/>
              <a:gd name="f15" fmla="val 211"/>
              <a:gd name="f16" fmla="val 238"/>
              <a:gd name="f17" fmla="val 265"/>
              <a:gd name="f18" fmla="val 291"/>
              <a:gd name="f19" fmla="val 316"/>
              <a:gd name="f20" fmla="val 343"/>
              <a:gd name="f21" fmla="val 369"/>
              <a:gd name="f22" fmla="val 396"/>
              <a:gd name="f23" fmla="val 423"/>
              <a:gd name="f24" fmla="val 449"/>
              <a:gd name="f25" fmla="val 476"/>
              <a:gd name="f26" fmla="val 503"/>
              <a:gd name="f27" fmla="val 529"/>
              <a:gd name="f28" fmla="val 556"/>
              <a:gd name="f29" fmla="val 580"/>
              <a:gd name="f30" fmla="val 607"/>
              <a:gd name="f31" fmla="val 634"/>
              <a:gd name="f32" fmla="val 660"/>
              <a:gd name="f33" fmla="val 687"/>
              <a:gd name="f34" fmla="val 714"/>
              <a:gd name="f35" fmla="val 740"/>
              <a:gd name="f36" fmla="val 767"/>
              <a:gd name="f37" fmla="val 794"/>
              <a:gd name="f38" fmla="val 818"/>
              <a:gd name="f39" fmla="val 845"/>
              <a:gd name="f40" fmla="val 871"/>
              <a:gd name="f41" fmla="val 898"/>
              <a:gd name="f42" fmla="val 925"/>
              <a:gd name="f43" fmla="val 951"/>
              <a:gd name="f44" fmla="val 978"/>
              <a:gd name="f45" fmla="val 1005"/>
              <a:gd name="f46" fmla="val 1031"/>
              <a:gd name="f47" fmla="val 1056"/>
              <a:gd name="f48" fmla="val 1083"/>
              <a:gd name="f49" fmla="val 1109"/>
              <a:gd name="f50" fmla="val 1136"/>
              <a:gd name="f51" fmla="val 1163"/>
              <a:gd name="f52" fmla="val 1189"/>
              <a:gd name="f53" fmla="val 1216"/>
              <a:gd name="f54" fmla="val 1243"/>
              <a:gd name="f55" fmla="val 1269"/>
              <a:gd name="f56" fmla="val 1296"/>
              <a:gd name="f57" fmla="val 1320"/>
              <a:gd name="f58" fmla="val 1347"/>
              <a:gd name="f59" fmla="val 1374"/>
              <a:gd name="f60" fmla="val 1400"/>
              <a:gd name="f61" fmla="val 1427"/>
              <a:gd name="f62" fmla="val 1454"/>
              <a:gd name="f63" fmla="val 1480"/>
              <a:gd name="f64" fmla="val 1507"/>
              <a:gd name="f65" fmla="val 1534"/>
              <a:gd name="f66" fmla="val 1558"/>
              <a:gd name="f67" fmla="val 1585"/>
              <a:gd name="f68" fmla="val 1611"/>
              <a:gd name="f69" fmla="val 1638"/>
              <a:gd name="f70" fmla="val 1665"/>
              <a:gd name="f71" fmla="val 1691"/>
              <a:gd name="f72" fmla="val 1718"/>
              <a:gd name="f73" fmla="val 1745"/>
              <a:gd name="f74" fmla="val 1771"/>
              <a:gd name="f75" fmla="val 1798"/>
              <a:gd name="f76" fmla="val 1823"/>
              <a:gd name="f77" fmla="val 1849"/>
              <a:gd name="f78" fmla="val 1876"/>
              <a:gd name="f79" fmla="val 1903"/>
              <a:gd name="f80" fmla="val 1929"/>
              <a:gd name="f81" fmla="val 1956"/>
              <a:gd name="f82" fmla="val 1983"/>
              <a:gd name="f83" fmla="val 2009"/>
              <a:gd name="f84" fmla="val 2036"/>
              <a:gd name="f85" fmla="val 2060"/>
              <a:gd name="f86" fmla="val 2087"/>
              <a:gd name="f87" fmla="val 2114"/>
              <a:gd name="f88" fmla="val 2140"/>
              <a:gd name="f89" fmla="val 2167"/>
              <a:gd name="f90" fmla="val 2194"/>
              <a:gd name="f91" fmla="val 2220"/>
              <a:gd name="f92" fmla="val 2247"/>
              <a:gd name="f93" fmla="val 2274"/>
              <a:gd name="f94" fmla="val 2298"/>
              <a:gd name="f95" fmla="val 2325"/>
              <a:gd name="f96" fmla="val 2351"/>
              <a:gd name="f97" fmla="val 2378"/>
              <a:gd name="f98" fmla="val 2405"/>
              <a:gd name="f99" fmla="val 2431"/>
              <a:gd name="f100" fmla="val 2458"/>
              <a:gd name="f101" fmla="val 2485"/>
              <a:gd name="f102" fmla="val 2511"/>
              <a:gd name="f103" fmla="val 2538"/>
              <a:gd name="f104" fmla="val 2563"/>
              <a:gd name="f105" fmla="val 2589"/>
              <a:gd name="f106" fmla="val 2616"/>
              <a:gd name="f107" fmla="val 2643"/>
              <a:gd name="f108" fmla="val 2669"/>
              <a:gd name="f109" fmla="val 2696"/>
              <a:gd name="f110" fmla="val 2723"/>
              <a:gd name="f111" fmla="val 2749"/>
              <a:gd name="f112" fmla="val 2776"/>
              <a:gd name="f113" fmla="val 2800"/>
              <a:gd name="f114" fmla="val 2827"/>
              <a:gd name="f115" fmla="+- 0 0 -90"/>
              <a:gd name="f116" fmla="*/ f3 1 2854"/>
              <a:gd name="f117" fmla="*/ f4 1 14"/>
              <a:gd name="f118" fmla="+- f7 0 f5"/>
              <a:gd name="f119" fmla="+- f6 0 f5"/>
              <a:gd name="f120" fmla="*/ f115 f0 1"/>
              <a:gd name="f121" fmla="*/ f119 1 2854"/>
              <a:gd name="f122" fmla="*/ f118 1 14"/>
              <a:gd name="f123" fmla="*/ f120 1 f2"/>
              <a:gd name="f124" fmla="*/ 27 1 f121"/>
              <a:gd name="f125" fmla="*/ 0 1 f122"/>
              <a:gd name="f126" fmla="*/ 78 1 f121"/>
              <a:gd name="f127" fmla="*/ 131 1 f121"/>
              <a:gd name="f128" fmla="*/ 185 1 f121"/>
              <a:gd name="f129" fmla="*/ 238 1 f121"/>
              <a:gd name="f130" fmla="*/ 291 1 f121"/>
              <a:gd name="f131" fmla="*/ 343 1 f121"/>
              <a:gd name="f132" fmla="*/ 396 1 f121"/>
              <a:gd name="f133" fmla="*/ 449 1 f121"/>
              <a:gd name="f134" fmla="*/ 503 1 f121"/>
              <a:gd name="f135" fmla="*/ 556 1 f121"/>
              <a:gd name="f136" fmla="*/ 607 1 f121"/>
              <a:gd name="f137" fmla="*/ 660 1 f121"/>
              <a:gd name="f138" fmla="*/ 714 1 f121"/>
              <a:gd name="f139" fmla="*/ 767 1 f121"/>
              <a:gd name="f140" fmla="*/ 818 1 f121"/>
              <a:gd name="f141" fmla="*/ 871 1 f121"/>
              <a:gd name="f142" fmla="*/ 925 1 f121"/>
              <a:gd name="f143" fmla="*/ 978 1 f121"/>
              <a:gd name="f144" fmla="*/ 1031 1 f121"/>
              <a:gd name="f145" fmla="*/ 1083 1 f121"/>
              <a:gd name="f146" fmla="*/ 1136 1 f121"/>
              <a:gd name="f147" fmla="*/ 1189 1 f121"/>
              <a:gd name="f148" fmla="*/ 1243 1 f121"/>
              <a:gd name="f149" fmla="*/ 1296 1 f121"/>
              <a:gd name="f150" fmla="*/ 1347 1 f121"/>
              <a:gd name="f151" fmla="*/ 1400 1 f121"/>
              <a:gd name="f152" fmla="*/ 1454 1 f121"/>
              <a:gd name="f153" fmla="*/ 1507 1 f121"/>
              <a:gd name="f154" fmla="*/ 1558 1 f121"/>
              <a:gd name="f155" fmla="*/ 1611 1 f121"/>
              <a:gd name="f156" fmla="*/ 1665 1 f121"/>
              <a:gd name="f157" fmla="*/ 1718 1 f121"/>
              <a:gd name="f158" fmla="*/ 1771 1 f121"/>
              <a:gd name="f159" fmla="*/ 1823 1 f121"/>
              <a:gd name="f160" fmla="*/ 1876 1 f121"/>
              <a:gd name="f161" fmla="*/ 1929 1 f121"/>
              <a:gd name="f162" fmla="*/ 1983 1 f121"/>
              <a:gd name="f163" fmla="*/ 2036 1 f121"/>
              <a:gd name="f164" fmla="*/ 2087 1 f121"/>
              <a:gd name="f165" fmla="*/ 2140 1 f121"/>
              <a:gd name="f166" fmla="*/ 2194 1 f121"/>
              <a:gd name="f167" fmla="*/ 2247 1 f121"/>
              <a:gd name="f168" fmla="*/ 2298 1 f121"/>
              <a:gd name="f169" fmla="*/ 2351 1 f121"/>
              <a:gd name="f170" fmla="*/ 2405 1 f121"/>
              <a:gd name="f171" fmla="*/ 2458 1 f121"/>
              <a:gd name="f172" fmla="*/ 2511 1 f121"/>
              <a:gd name="f173" fmla="*/ 2563 1 f121"/>
              <a:gd name="f174" fmla="*/ 2616 1 f121"/>
              <a:gd name="f175" fmla="*/ 2669 1 f121"/>
              <a:gd name="f176" fmla="*/ 2723 1 f121"/>
              <a:gd name="f177" fmla="*/ 2776 1 f121"/>
              <a:gd name="f178" fmla="*/ 2827 1 f121"/>
              <a:gd name="f179" fmla="*/ 0 1 f121"/>
              <a:gd name="f180" fmla="*/ f6 1 f121"/>
              <a:gd name="f181" fmla="*/ f7 1 f122"/>
              <a:gd name="f182" fmla="+- f123 0 f1"/>
              <a:gd name="f183" fmla="*/ f179 f116 1"/>
              <a:gd name="f184" fmla="*/ f180 f116 1"/>
              <a:gd name="f185" fmla="*/ f181 f117 1"/>
              <a:gd name="f186" fmla="*/ f125 f117 1"/>
              <a:gd name="f187" fmla="*/ f124 f116 1"/>
              <a:gd name="f188" fmla="*/ f126 f116 1"/>
              <a:gd name="f189" fmla="*/ f127 f116 1"/>
              <a:gd name="f190" fmla="*/ f128 f116 1"/>
              <a:gd name="f191" fmla="*/ f129 f116 1"/>
              <a:gd name="f192" fmla="*/ f130 f116 1"/>
              <a:gd name="f193" fmla="*/ f131 f116 1"/>
              <a:gd name="f194" fmla="*/ f132 f116 1"/>
              <a:gd name="f195" fmla="*/ f133 f116 1"/>
              <a:gd name="f196" fmla="*/ f134 f116 1"/>
              <a:gd name="f197" fmla="*/ f135 f116 1"/>
              <a:gd name="f198" fmla="*/ f136 f116 1"/>
              <a:gd name="f199" fmla="*/ f137 f116 1"/>
              <a:gd name="f200" fmla="*/ f138 f116 1"/>
              <a:gd name="f201" fmla="*/ f139 f116 1"/>
              <a:gd name="f202" fmla="*/ f140 f116 1"/>
              <a:gd name="f203" fmla="*/ f141 f116 1"/>
              <a:gd name="f204" fmla="*/ f142 f116 1"/>
              <a:gd name="f205" fmla="*/ f143 f116 1"/>
              <a:gd name="f206" fmla="*/ f144 f116 1"/>
              <a:gd name="f207" fmla="*/ f145 f116 1"/>
              <a:gd name="f208" fmla="*/ f146 f116 1"/>
              <a:gd name="f209" fmla="*/ f147 f116 1"/>
              <a:gd name="f210" fmla="*/ f148 f116 1"/>
              <a:gd name="f211" fmla="*/ f149 f116 1"/>
              <a:gd name="f212" fmla="*/ f150 f116 1"/>
              <a:gd name="f213" fmla="*/ f151 f116 1"/>
              <a:gd name="f214" fmla="*/ f152 f116 1"/>
              <a:gd name="f215" fmla="*/ f153 f116 1"/>
              <a:gd name="f216" fmla="*/ f154 f116 1"/>
              <a:gd name="f217" fmla="*/ f155 f116 1"/>
              <a:gd name="f218" fmla="*/ f156 f116 1"/>
              <a:gd name="f219" fmla="*/ f157 f116 1"/>
              <a:gd name="f220" fmla="*/ f158 f116 1"/>
              <a:gd name="f221" fmla="*/ f159 f116 1"/>
              <a:gd name="f222" fmla="*/ f160 f116 1"/>
              <a:gd name="f223" fmla="*/ f161 f116 1"/>
              <a:gd name="f224" fmla="*/ f162 f116 1"/>
              <a:gd name="f225" fmla="*/ f163 f116 1"/>
              <a:gd name="f226" fmla="*/ f164 f116 1"/>
              <a:gd name="f227" fmla="*/ f165 f116 1"/>
              <a:gd name="f228" fmla="*/ f166 f116 1"/>
              <a:gd name="f229" fmla="*/ f167 f116 1"/>
              <a:gd name="f230" fmla="*/ f168 f116 1"/>
              <a:gd name="f231" fmla="*/ f169 f116 1"/>
              <a:gd name="f232" fmla="*/ f170 f116 1"/>
              <a:gd name="f233" fmla="*/ f171 f116 1"/>
              <a:gd name="f234" fmla="*/ f172 f116 1"/>
              <a:gd name="f235" fmla="*/ f173 f116 1"/>
              <a:gd name="f236" fmla="*/ f174 f116 1"/>
              <a:gd name="f237" fmla="*/ f175 f116 1"/>
              <a:gd name="f238" fmla="*/ f176 f116 1"/>
              <a:gd name="f239" fmla="*/ f177 f116 1"/>
              <a:gd name="f240" fmla="*/ f178 f1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2">
                <a:pos x="f187" y="f186"/>
              </a:cxn>
              <a:cxn ang="f182">
                <a:pos x="f188" y="f186"/>
              </a:cxn>
              <a:cxn ang="f182">
                <a:pos x="f189" y="f186"/>
              </a:cxn>
              <a:cxn ang="f182">
                <a:pos x="f190" y="f186"/>
              </a:cxn>
              <a:cxn ang="f182">
                <a:pos x="f191" y="f186"/>
              </a:cxn>
              <a:cxn ang="f182">
                <a:pos x="f192" y="f186"/>
              </a:cxn>
              <a:cxn ang="f182">
                <a:pos x="f193" y="f186"/>
              </a:cxn>
              <a:cxn ang="f182">
                <a:pos x="f194" y="f186"/>
              </a:cxn>
              <a:cxn ang="f182">
                <a:pos x="f195" y="f186"/>
              </a:cxn>
              <a:cxn ang="f182">
                <a:pos x="f196" y="f186"/>
              </a:cxn>
              <a:cxn ang="f182">
                <a:pos x="f197" y="f186"/>
              </a:cxn>
              <a:cxn ang="f182">
                <a:pos x="f198" y="f186"/>
              </a:cxn>
              <a:cxn ang="f182">
                <a:pos x="f199" y="f186"/>
              </a:cxn>
              <a:cxn ang="f182">
                <a:pos x="f200" y="f186"/>
              </a:cxn>
              <a:cxn ang="f182">
                <a:pos x="f201" y="f186"/>
              </a:cxn>
              <a:cxn ang="f182">
                <a:pos x="f202" y="f186"/>
              </a:cxn>
              <a:cxn ang="f182">
                <a:pos x="f203" y="f186"/>
              </a:cxn>
              <a:cxn ang="f182">
                <a:pos x="f204" y="f186"/>
              </a:cxn>
              <a:cxn ang="f182">
                <a:pos x="f205" y="f186"/>
              </a:cxn>
              <a:cxn ang="f182">
                <a:pos x="f206" y="f186"/>
              </a:cxn>
              <a:cxn ang="f182">
                <a:pos x="f207" y="f186"/>
              </a:cxn>
              <a:cxn ang="f182">
                <a:pos x="f208" y="f186"/>
              </a:cxn>
              <a:cxn ang="f182">
                <a:pos x="f209" y="f186"/>
              </a:cxn>
              <a:cxn ang="f182">
                <a:pos x="f210" y="f186"/>
              </a:cxn>
              <a:cxn ang="f182">
                <a:pos x="f211" y="f186"/>
              </a:cxn>
              <a:cxn ang="f182">
                <a:pos x="f212" y="f186"/>
              </a:cxn>
              <a:cxn ang="f182">
                <a:pos x="f213" y="f186"/>
              </a:cxn>
              <a:cxn ang="f182">
                <a:pos x="f214" y="f186"/>
              </a:cxn>
              <a:cxn ang="f182">
                <a:pos x="f215" y="f186"/>
              </a:cxn>
              <a:cxn ang="f182">
                <a:pos x="f216" y="f186"/>
              </a:cxn>
              <a:cxn ang="f182">
                <a:pos x="f217" y="f186"/>
              </a:cxn>
              <a:cxn ang="f182">
                <a:pos x="f218" y="f186"/>
              </a:cxn>
              <a:cxn ang="f182">
                <a:pos x="f219" y="f186"/>
              </a:cxn>
              <a:cxn ang="f182">
                <a:pos x="f220" y="f186"/>
              </a:cxn>
              <a:cxn ang="f182">
                <a:pos x="f221" y="f186"/>
              </a:cxn>
              <a:cxn ang="f182">
                <a:pos x="f222" y="f186"/>
              </a:cxn>
              <a:cxn ang="f182">
                <a:pos x="f223" y="f186"/>
              </a:cxn>
              <a:cxn ang="f182">
                <a:pos x="f224" y="f186"/>
              </a:cxn>
              <a:cxn ang="f182">
                <a:pos x="f225" y="f186"/>
              </a:cxn>
              <a:cxn ang="f182">
                <a:pos x="f226" y="f186"/>
              </a:cxn>
              <a:cxn ang="f182">
                <a:pos x="f227" y="f186"/>
              </a:cxn>
              <a:cxn ang="f182">
                <a:pos x="f228" y="f186"/>
              </a:cxn>
              <a:cxn ang="f182">
                <a:pos x="f229" y="f186"/>
              </a:cxn>
              <a:cxn ang="f182">
                <a:pos x="f230" y="f186"/>
              </a:cxn>
              <a:cxn ang="f182">
                <a:pos x="f231" y="f186"/>
              </a:cxn>
              <a:cxn ang="f182">
                <a:pos x="f232" y="f186"/>
              </a:cxn>
              <a:cxn ang="f182">
                <a:pos x="f233" y="f186"/>
              </a:cxn>
              <a:cxn ang="f182">
                <a:pos x="f234" y="f186"/>
              </a:cxn>
              <a:cxn ang="f182">
                <a:pos x="f235" y="f186"/>
              </a:cxn>
              <a:cxn ang="f182">
                <a:pos x="f236" y="f186"/>
              </a:cxn>
              <a:cxn ang="f182">
                <a:pos x="f237" y="f186"/>
              </a:cxn>
              <a:cxn ang="f182">
                <a:pos x="f238" y="f186"/>
              </a:cxn>
              <a:cxn ang="f182">
                <a:pos x="f239" y="f186"/>
              </a:cxn>
              <a:cxn ang="f182">
                <a:pos x="f240" y="f186"/>
              </a:cxn>
            </a:cxnLst>
            <a:rect l="f183" t="f186" r="f184" b="f185"/>
            <a:pathLst>
              <a:path w="2854" h="14">
                <a:moveTo>
                  <a:pt x="f5" y="f7"/>
                </a:moveTo>
                <a:lnTo>
                  <a:pt x="f8" y="f5"/>
                </a:lnTo>
                <a:lnTo>
                  <a:pt x="f9" y="f7"/>
                </a:lnTo>
                <a:lnTo>
                  <a:pt x="f10" y="f5"/>
                </a:lnTo>
                <a:lnTo>
                  <a:pt x="f11" y="f7"/>
                </a:lnTo>
                <a:lnTo>
                  <a:pt x="f12" y="f5"/>
                </a:lnTo>
                <a:lnTo>
                  <a:pt x="f13" y="f7"/>
                </a:lnTo>
                <a:lnTo>
                  <a:pt x="f14" y="f5"/>
                </a:lnTo>
                <a:lnTo>
                  <a:pt x="f15" y="f7"/>
                </a:lnTo>
                <a:lnTo>
                  <a:pt x="f16" y="f5"/>
                </a:lnTo>
                <a:lnTo>
                  <a:pt x="f17" y="f7"/>
                </a:lnTo>
                <a:lnTo>
                  <a:pt x="f18" y="f5"/>
                </a:lnTo>
                <a:lnTo>
                  <a:pt x="f19" y="f7"/>
                </a:lnTo>
                <a:lnTo>
                  <a:pt x="f20" y="f5"/>
                </a:lnTo>
                <a:lnTo>
                  <a:pt x="f21" y="f7"/>
                </a:lnTo>
                <a:lnTo>
                  <a:pt x="f22" y="f5"/>
                </a:lnTo>
                <a:lnTo>
                  <a:pt x="f23" y="f7"/>
                </a:lnTo>
                <a:lnTo>
                  <a:pt x="f24" y="f5"/>
                </a:lnTo>
                <a:lnTo>
                  <a:pt x="f25" y="f7"/>
                </a:lnTo>
                <a:lnTo>
                  <a:pt x="f26" y="f5"/>
                </a:lnTo>
                <a:lnTo>
                  <a:pt x="f27" y="f7"/>
                </a:lnTo>
                <a:lnTo>
                  <a:pt x="f28" y="f5"/>
                </a:lnTo>
                <a:lnTo>
                  <a:pt x="f29" y="f7"/>
                </a:lnTo>
                <a:lnTo>
                  <a:pt x="f30" y="f5"/>
                </a:lnTo>
                <a:lnTo>
                  <a:pt x="f31" y="f7"/>
                </a:lnTo>
                <a:lnTo>
                  <a:pt x="f32" y="f5"/>
                </a:lnTo>
                <a:lnTo>
                  <a:pt x="f33" y="f7"/>
                </a:lnTo>
                <a:lnTo>
                  <a:pt x="f34" y="f5"/>
                </a:lnTo>
                <a:lnTo>
                  <a:pt x="f35" y="f7"/>
                </a:lnTo>
                <a:lnTo>
                  <a:pt x="f36" y="f5"/>
                </a:lnTo>
                <a:lnTo>
                  <a:pt x="f37" y="f7"/>
                </a:lnTo>
                <a:lnTo>
                  <a:pt x="f38" y="f5"/>
                </a:lnTo>
                <a:lnTo>
                  <a:pt x="f39" y="f7"/>
                </a:lnTo>
                <a:lnTo>
                  <a:pt x="f40" y="f5"/>
                </a:lnTo>
                <a:lnTo>
                  <a:pt x="f41" y="f7"/>
                </a:lnTo>
                <a:lnTo>
                  <a:pt x="f42" y="f5"/>
                </a:lnTo>
                <a:lnTo>
                  <a:pt x="f43" y="f7"/>
                </a:lnTo>
                <a:lnTo>
                  <a:pt x="f44" y="f5"/>
                </a:lnTo>
                <a:lnTo>
                  <a:pt x="f45" y="f7"/>
                </a:lnTo>
                <a:lnTo>
                  <a:pt x="f46" y="f5"/>
                </a:lnTo>
                <a:lnTo>
                  <a:pt x="f47" y="f7"/>
                </a:lnTo>
                <a:lnTo>
                  <a:pt x="f48" y="f5"/>
                </a:lnTo>
                <a:lnTo>
                  <a:pt x="f49" y="f7"/>
                </a:lnTo>
                <a:lnTo>
                  <a:pt x="f50" y="f5"/>
                </a:lnTo>
                <a:lnTo>
                  <a:pt x="f51" y="f7"/>
                </a:lnTo>
                <a:lnTo>
                  <a:pt x="f52" y="f5"/>
                </a:lnTo>
                <a:lnTo>
                  <a:pt x="f53" y="f7"/>
                </a:lnTo>
                <a:lnTo>
                  <a:pt x="f54" y="f5"/>
                </a:lnTo>
                <a:lnTo>
                  <a:pt x="f55" y="f7"/>
                </a:lnTo>
                <a:lnTo>
                  <a:pt x="f56" y="f5"/>
                </a:lnTo>
                <a:lnTo>
                  <a:pt x="f57" y="f7"/>
                </a:lnTo>
                <a:lnTo>
                  <a:pt x="f58" y="f5"/>
                </a:lnTo>
                <a:lnTo>
                  <a:pt x="f59" y="f7"/>
                </a:lnTo>
                <a:lnTo>
                  <a:pt x="f60" y="f5"/>
                </a:lnTo>
                <a:lnTo>
                  <a:pt x="f61" y="f7"/>
                </a:lnTo>
                <a:lnTo>
                  <a:pt x="f62" y="f5"/>
                </a:lnTo>
                <a:lnTo>
                  <a:pt x="f63" y="f7"/>
                </a:lnTo>
                <a:lnTo>
                  <a:pt x="f64" y="f5"/>
                </a:lnTo>
                <a:lnTo>
                  <a:pt x="f65" y="f7"/>
                </a:lnTo>
                <a:lnTo>
                  <a:pt x="f66" y="f5"/>
                </a:lnTo>
                <a:lnTo>
                  <a:pt x="f67" y="f7"/>
                </a:lnTo>
                <a:lnTo>
                  <a:pt x="f68" y="f5"/>
                </a:lnTo>
                <a:lnTo>
                  <a:pt x="f69" y="f7"/>
                </a:lnTo>
                <a:lnTo>
                  <a:pt x="f70" y="f5"/>
                </a:lnTo>
                <a:lnTo>
                  <a:pt x="f71" y="f7"/>
                </a:lnTo>
                <a:lnTo>
                  <a:pt x="f72" y="f5"/>
                </a:lnTo>
                <a:lnTo>
                  <a:pt x="f73" y="f7"/>
                </a:lnTo>
                <a:lnTo>
                  <a:pt x="f74" y="f5"/>
                </a:lnTo>
                <a:lnTo>
                  <a:pt x="f75" y="f7"/>
                </a:lnTo>
                <a:lnTo>
                  <a:pt x="f76" y="f5"/>
                </a:lnTo>
                <a:lnTo>
                  <a:pt x="f77" y="f7"/>
                </a:lnTo>
                <a:lnTo>
                  <a:pt x="f78" y="f5"/>
                </a:lnTo>
                <a:lnTo>
                  <a:pt x="f79" y="f7"/>
                </a:lnTo>
                <a:lnTo>
                  <a:pt x="f80" y="f5"/>
                </a:lnTo>
                <a:lnTo>
                  <a:pt x="f81" y="f7"/>
                </a:lnTo>
                <a:lnTo>
                  <a:pt x="f82" y="f5"/>
                </a:lnTo>
                <a:lnTo>
                  <a:pt x="f83" y="f7"/>
                </a:lnTo>
                <a:lnTo>
                  <a:pt x="f84" y="f5"/>
                </a:lnTo>
                <a:lnTo>
                  <a:pt x="f85" y="f7"/>
                </a:lnTo>
                <a:lnTo>
                  <a:pt x="f86" y="f5"/>
                </a:lnTo>
                <a:lnTo>
                  <a:pt x="f87" y="f7"/>
                </a:lnTo>
                <a:lnTo>
                  <a:pt x="f88" y="f5"/>
                </a:lnTo>
                <a:lnTo>
                  <a:pt x="f89" y="f7"/>
                </a:lnTo>
                <a:lnTo>
                  <a:pt x="f90" y="f5"/>
                </a:lnTo>
                <a:lnTo>
                  <a:pt x="f91" y="f7"/>
                </a:lnTo>
                <a:lnTo>
                  <a:pt x="f92" y="f5"/>
                </a:lnTo>
                <a:lnTo>
                  <a:pt x="f93" y="f7"/>
                </a:lnTo>
                <a:lnTo>
                  <a:pt x="f94" y="f5"/>
                </a:lnTo>
                <a:lnTo>
                  <a:pt x="f95" y="f7"/>
                </a:lnTo>
                <a:lnTo>
                  <a:pt x="f96" y="f5"/>
                </a:lnTo>
                <a:lnTo>
                  <a:pt x="f97" y="f7"/>
                </a:lnTo>
                <a:lnTo>
                  <a:pt x="f98" y="f5"/>
                </a:lnTo>
                <a:lnTo>
                  <a:pt x="f99" y="f7"/>
                </a:lnTo>
                <a:lnTo>
                  <a:pt x="f100" y="f5"/>
                </a:lnTo>
                <a:lnTo>
                  <a:pt x="f101" y="f7"/>
                </a:lnTo>
                <a:lnTo>
                  <a:pt x="f102" y="f5"/>
                </a:lnTo>
                <a:lnTo>
                  <a:pt x="f103" y="f7"/>
                </a:lnTo>
                <a:lnTo>
                  <a:pt x="f104" y="f5"/>
                </a:lnTo>
                <a:lnTo>
                  <a:pt x="f105" y="f7"/>
                </a:lnTo>
                <a:lnTo>
                  <a:pt x="f106" y="f5"/>
                </a:lnTo>
                <a:lnTo>
                  <a:pt x="f107" y="f7"/>
                </a:lnTo>
                <a:lnTo>
                  <a:pt x="f108" y="f5"/>
                </a:lnTo>
                <a:lnTo>
                  <a:pt x="f109" y="f7"/>
                </a:lnTo>
                <a:lnTo>
                  <a:pt x="f110" y="f5"/>
                </a:lnTo>
                <a:lnTo>
                  <a:pt x="f111" y="f7"/>
                </a:lnTo>
                <a:lnTo>
                  <a:pt x="f112" y="f5"/>
                </a:lnTo>
                <a:lnTo>
                  <a:pt x="f113" y="f7"/>
                </a:lnTo>
                <a:lnTo>
                  <a:pt x="f114" y="f5"/>
                </a:lnTo>
                <a:lnTo>
                  <a:pt x="f6" y="f7"/>
                </a:lnTo>
              </a:path>
            </a:pathLst>
          </a:custGeom>
          <a:noFill/>
          <a:ln w="25402" cap="flat">
            <a:solidFill>
              <a:srgbClr val="213A8F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4" name="Title 260">
            <a:extLst>
              <a:ext uri="{FF2B5EF4-FFF2-40B4-BE49-F238E27FC236}">
                <a16:creationId xmlns:a16="http://schemas.microsoft.com/office/drawing/2014/main" id="{E41D8C3B-ED87-044F-89C6-888ED65C0A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8004" y="271421"/>
            <a:ext cx="9144000" cy="1060118"/>
          </a:xfrm>
        </p:spPr>
        <p:txBody>
          <a:bodyPr anchor="t" anchorCtr="1"/>
          <a:lstStyle>
            <a:lvl1pPr algn="ctr">
              <a:defRPr lang="en-US" sz="3300" cap="all">
                <a:latin typeface="Arial Black" pitchFamily="34"/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5" name="Text Placeholder 193">
            <a:extLst>
              <a:ext uri="{FF2B5EF4-FFF2-40B4-BE49-F238E27FC236}">
                <a16:creationId xmlns:a16="http://schemas.microsoft.com/office/drawing/2014/main" id="{B8EAACE4-F54E-8549-9584-492498DE9D2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8004" y="1349380"/>
            <a:ext cx="9144000" cy="450396"/>
          </a:xfrm>
        </p:spPr>
        <p:txBody>
          <a:bodyPr anchorCtr="1">
            <a:noAutofit/>
          </a:bodyPr>
          <a:lstStyle>
            <a:lvl1pPr algn="ctr">
              <a:spcAft>
                <a:spcPts val="0"/>
              </a:spcAft>
              <a:defRPr lang="en-US" sz="2400" cap="all">
                <a:solidFill>
                  <a:srgbClr val="5FB670"/>
                </a:solidFill>
                <a:latin typeface="Arial Black" pitchFamily="34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8" name="Image 31">
            <a:extLst>
              <a:ext uri="{FF2B5EF4-FFF2-40B4-BE49-F238E27FC236}">
                <a16:creationId xmlns:a16="http://schemas.microsoft.com/office/drawing/2014/main" id="{2E2CA128-8E0D-0848-A330-09895E221D3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4571" y="7213591"/>
            <a:ext cx="305820" cy="3235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Rectangle 51">
            <a:extLst>
              <a:ext uri="{FF2B5EF4-FFF2-40B4-BE49-F238E27FC236}">
                <a16:creationId xmlns:a16="http://schemas.microsoft.com/office/drawing/2014/main" id="{0779A82D-DC3B-7F4A-9B0E-668697BF1DBC}"/>
              </a:ext>
            </a:extLst>
          </p:cNvPr>
          <p:cNvSpPr/>
          <p:nvPr userDrawn="1"/>
        </p:nvSpPr>
        <p:spPr>
          <a:xfrm>
            <a:off x="9593005" y="7252252"/>
            <a:ext cx="339838" cy="24622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1C9EA8B-BEB2-9948-9189-929815B59B1B}" type="slidenum">
              <a:rPr sz="1600"/>
              <a:t>‹N°›</a:t>
            </a:fld>
            <a:endParaRPr lang="fr-FR" sz="1600" b="0" i="0" u="none" strike="noStrike" kern="1200" cap="none" spc="0" baseline="0" dirty="0">
              <a:solidFill>
                <a:srgbClr val="7C7B7B"/>
              </a:solidFill>
              <a:uFillTx/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509520634"/>
      </p:ext>
    </p:extLst>
  </p:cSld>
  <p:clrMapOvr>
    <a:masterClrMapping/>
  </p:clrMapOvr>
  <p:transition>
    <p:fade/>
  </p:transition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ge de fin ">
    <p:bg>
      <p:bgPr>
        <a:solidFill>
          <a:srgbClr val="2835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1">
            <a:extLst>
              <a:ext uri="{FF2B5EF4-FFF2-40B4-BE49-F238E27FC236}">
                <a16:creationId xmlns:a16="http://schemas.microsoft.com/office/drawing/2014/main" id="{C205A259-4C39-D54A-9E3D-6E7158AB9175}"/>
              </a:ext>
            </a:extLst>
          </p:cNvPr>
          <p:cNvSpPr txBox="1"/>
          <p:nvPr/>
        </p:nvSpPr>
        <p:spPr>
          <a:xfrm>
            <a:off x="3802248" y="2951171"/>
            <a:ext cx="2555510" cy="60016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algn="ctr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</a:rPr>
              <a:t>59 RUE DU ROCHER - 75008 PARIS</a:t>
            </a:r>
          </a:p>
          <a:p>
            <a:pPr marL="0" marR="0" lvl="0" indent="0" algn="ctr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</a:rPr>
              <a:t>+33 (0)1 55 30 12 12</a:t>
            </a:r>
          </a:p>
          <a:p>
            <a:pPr marL="0" marR="0" lvl="0" indent="0" algn="ctr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</a:rPr>
              <a:t>WWW.CFECGC.ORG</a:t>
            </a:r>
          </a:p>
        </p:txBody>
      </p:sp>
      <p:graphicFrame>
        <p:nvGraphicFramePr>
          <p:cNvPr id="3" name="Object 23" hidden="1">
            <a:extLst>
              <a:ext uri="{FF2B5EF4-FFF2-40B4-BE49-F238E27FC236}">
                <a16:creationId xmlns:a16="http://schemas.microsoft.com/office/drawing/2014/main" id="{774E07CA-9E72-B346-AFE3-FD7A507D80B4}"/>
              </a:ext>
            </a:extLst>
          </p:cNvPr>
          <p:cNvGraphicFramePr/>
          <p:nvPr/>
        </p:nvGraphicFramePr>
        <p:xfrm>
          <a:off x="1591" y="1591"/>
          <a:ext cx="1591" cy="1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8100" imgH="38100" progId="">
                  <p:embed/>
                </p:oleObj>
              </mc:Choice>
              <mc:Fallback>
                <p:oleObj r:id="rId2" imgW="38100" imgH="38100" progId="">
                  <p:embed/>
                  <p:pic>
                    <p:nvPicPr>
                      <p:cNvPr id="3" name="Object 23" hidden="1">
                        <a:extLst>
                          <a:ext uri="{FF2B5EF4-FFF2-40B4-BE49-F238E27FC236}">
                            <a16:creationId xmlns:a16="http://schemas.microsoft.com/office/drawing/2014/main" id="{774E07CA-9E72-B346-AFE3-FD7A507D80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91" y="1591"/>
                        <a:ext cx="1591" cy="1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Image 15">
            <a:extLst>
              <a:ext uri="{FF2B5EF4-FFF2-40B4-BE49-F238E27FC236}">
                <a16:creationId xmlns:a16="http://schemas.microsoft.com/office/drawing/2014/main" id="{E91C969E-1970-BF4A-8F39-1715444FFC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1318" y="3721242"/>
            <a:ext cx="1097371" cy="117663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560399391"/>
      </p:ext>
    </p:extLst>
  </p:cSld>
  <p:clrMapOvr>
    <a:masterClrMapping/>
  </p:clrMapOvr>
  <p:transition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titre 2">
    <p:bg>
      <p:bgPr>
        <a:solidFill>
          <a:srgbClr val="213A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5">
            <a:extLst>
              <a:ext uri="{FF2B5EF4-FFF2-40B4-BE49-F238E27FC236}">
                <a16:creationId xmlns:a16="http://schemas.microsoft.com/office/drawing/2014/main" id="{1D8AE2F0-C8FA-8141-8763-B137E914A7F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41501" y="990596"/>
            <a:ext cx="6476996" cy="3238503"/>
          </a:xfrm>
        </p:spPr>
        <p:txBody>
          <a:bodyPr tIns="71999" bIns="71999" anchor="b" anchorCtr="1">
            <a:noAutofit/>
          </a:bodyPr>
          <a:lstStyle>
            <a:lvl1pPr algn="ctr">
              <a:defRPr sz="5400" cap="all">
                <a:solidFill>
                  <a:srgbClr val="FFFFFF"/>
                </a:solidFill>
                <a:latin typeface="Arial Black" pitchFamily="34"/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Freeform 19">
            <a:extLst>
              <a:ext uri="{FF2B5EF4-FFF2-40B4-BE49-F238E27FC236}">
                <a16:creationId xmlns:a16="http://schemas.microsoft.com/office/drawing/2014/main" id="{4A09E003-B28B-6C4B-8323-35531BC6CAB7}"/>
              </a:ext>
            </a:extLst>
          </p:cNvPr>
          <p:cNvSpPr/>
          <p:nvPr/>
        </p:nvSpPr>
        <p:spPr>
          <a:xfrm>
            <a:off x="2814642" y="4548189"/>
            <a:ext cx="4530723" cy="2540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854"/>
              <a:gd name="f7" fmla="val 16"/>
              <a:gd name="f8" fmla="val 27"/>
              <a:gd name="f9" fmla="val 54"/>
              <a:gd name="f10" fmla="val 78"/>
              <a:gd name="f11" fmla="val 105"/>
              <a:gd name="f12" fmla="val 131"/>
              <a:gd name="f13" fmla="val 158"/>
              <a:gd name="f14" fmla="val 185"/>
              <a:gd name="f15" fmla="val 211"/>
              <a:gd name="f16" fmla="val 238"/>
              <a:gd name="f17" fmla="val 265"/>
              <a:gd name="f18" fmla="val 291"/>
              <a:gd name="f19" fmla="val 316"/>
              <a:gd name="f20" fmla="val 343"/>
              <a:gd name="f21" fmla="val 369"/>
              <a:gd name="f22" fmla="val 396"/>
              <a:gd name="f23" fmla="val 423"/>
              <a:gd name="f24" fmla="val 449"/>
              <a:gd name="f25" fmla="val 476"/>
              <a:gd name="f26" fmla="val 503"/>
              <a:gd name="f27" fmla="val 529"/>
              <a:gd name="f28" fmla="val 556"/>
              <a:gd name="f29" fmla="val 580"/>
              <a:gd name="f30" fmla="val 607"/>
              <a:gd name="f31" fmla="val 634"/>
              <a:gd name="f32" fmla="val 660"/>
              <a:gd name="f33" fmla="val 687"/>
              <a:gd name="f34" fmla="val 714"/>
              <a:gd name="f35" fmla="val 740"/>
              <a:gd name="f36" fmla="val 767"/>
              <a:gd name="f37" fmla="val 794"/>
              <a:gd name="f38" fmla="val 818"/>
              <a:gd name="f39" fmla="val 845"/>
              <a:gd name="f40" fmla="val 871"/>
              <a:gd name="f41" fmla="val 898"/>
              <a:gd name="f42" fmla="val 925"/>
              <a:gd name="f43" fmla="val 951"/>
              <a:gd name="f44" fmla="val 978"/>
              <a:gd name="f45" fmla="val 1005"/>
              <a:gd name="f46" fmla="val 1031"/>
              <a:gd name="f47" fmla="val 1056"/>
              <a:gd name="f48" fmla="val 1083"/>
              <a:gd name="f49" fmla="val 1109"/>
              <a:gd name="f50" fmla="val 1136"/>
              <a:gd name="f51" fmla="val 1163"/>
              <a:gd name="f52" fmla="val 1189"/>
              <a:gd name="f53" fmla="val 1216"/>
              <a:gd name="f54" fmla="val 1243"/>
              <a:gd name="f55" fmla="val 1269"/>
              <a:gd name="f56" fmla="val 1296"/>
              <a:gd name="f57" fmla="val 1320"/>
              <a:gd name="f58" fmla="val 1347"/>
              <a:gd name="f59" fmla="val 1374"/>
              <a:gd name="f60" fmla="val 1400"/>
              <a:gd name="f61" fmla="val 1427"/>
              <a:gd name="f62" fmla="val 1454"/>
              <a:gd name="f63" fmla="val 1480"/>
              <a:gd name="f64" fmla="val 1507"/>
              <a:gd name="f65" fmla="val 1534"/>
              <a:gd name="f66" fmla="val 1558"/>
              <a:gd name="f67" fmla="val 1585"/>
              <a:gd name="f68" fmla="val 1611"/>
              <a:gd name="f69" fmla="val 1638"/>
              <a:gd name="f70" fmla="val 1665"/>
              <a:gd name="f71" fmla="val 1691"/>
              <a:gd name="f72" fmla="val 1718"/>
              <a:gd name="f73" fmla="val 1745"/>
              <a:gd name="f74" fmla="val 1771"/>
              <a:gd name="f75" fmla="val 1798"/>
              <a:gd name="f76" fmla="val 1823"/>
              <a:gd name="f77" fmla="val 1849"/>
              <a:gd name="f78" fmla="val 1876"/>
              <a:gd name="f79" fmla="val 1903"/>
              <a:gd name="f80" fmla="val 1929"/>
              <a:gd name="f81" fmla="val 1956"/>
              <a:gd name="f82" fmla="val 1983"/>
              <a:gd name="f83" fmla="val 2009"/>
              <a:gd name="f84" fmla="val 2036"/>
              <a:gd name="f85" fmla="val 2060"/>
              <a:gd name="f86" fmla="val 2087"/>
              <a:gd name="f87" fmla="val 2114"/>
              <a:gd name="f88" fmla="val 2140"/>
              <a:gd name="f89" fmla="val 2167"/>
              <a:gd name="f90" fmla="val 2194"/>
              <a:gd name="f91" fmla="val 2220"/>
              <a:gd name="f92" fmla="val 2247"/>
              <a:gd name="f93" fmla="val 2274"/>
              <a:gd name="f94" fmla="val 2298"/>
              <a:gd name="f95" fmla="val 2325"/>
              <a:gd name="f96" fmla="val 2351"/>
              <a:gd name="f97" fmla="val 2378"/>
              <a:gd name="f98" fmla="val 2405"/>
              <a:gd name="f99" fmla="val 2431"/>
              <a:gd name="f100" fmla="val 2458"/>
              <a:gd name="f101" fmla="val 2485"/>
              <a:gd name="f102" fmla="val 2511"/>
              <a:gd name="f103" fmla="val 2538"/>
              <a:gd name="f104" fmla="val 2563"/>
              <a:gd name="f105" fmla="val 2589"/>
              <a:gd name="f106" fmla="val 2616"/>
              <a:gd name="f107" fmla="val 2643"/>
              <a:gd name="f108" fmla="val 2669"/>
              <a:gd name="f109" fmla="val 2696"/>
              <a:gd name="f110" fmla="val 2723"/>
              <a:gd name="f111" fmla="val 2749"/>
              <a:gd name="f112" fmla="val 2776"/>
              <a:gd name="f113" fmla="val 2800"/>
              <a:gd name="f114" fmla="val 2827"/>
              <a:gd name="f115" fmla="+- 0 0 -90"/>
              <a:gd name="f116" fmla="*/ f3 1 2854"/>
              <a:gd name="f117" fmla="*/ f4 1 16"/>
              <a:gd name="f118" fmla="+- f7 0 f5"/>
              <a:gd name="f119" fmla="+- f6 0 f5"/>
              <a:gd name="f120" fmla="*/ f115 f0 1"/>
              <a:gd name="f121" fmla="*/ f119 1 2854"/>
              <a:gd name="f122" fmla="*/ f118 1 16"/>
              <a:gd name="f123" fmla="*/ f120 1 f2"/>
              <a:gd name="f124" fmla="*/ 27 1 f121"/>
              <a:gd name="f125" fmla="*/ 0 1 f122"/>
              <a:gd name="f126" fmla="*/ 78 1 f121"/>
              <a:gd name="f127" fmla="*/ 131 1 f121"/>
              <a:gd name="f128" fmla="*/ 185 1 f121"/>
              <a:gd name="f129" fmla="*/ 238 1 f121"/>
              <a:gd name="f130" fmla="*/ 291 1 f121"/>
              <a:gd name="f131" fmla="*/ 343 1 f121"/>
              <a:gd name="f132" fmla="*/ 396 1 f121"/>
              <a:gd name="f133" fmla="*/ 449 1 f121"/>
              <a:gd name="f134" fmla="*/ 503 1 f121"/>
              <a:gd name="f135" fmla="*/ 556 1 f121"/>
              <a:gd name="f136" fmla="*/ 607 1 f121"/>
              <a:gd name="f137" fmla="*/ 660 1 f121"/>
              <a:gd name="f138" fmla="*/ 714 1 f121"/>
              <a:gd name="f139" fmla="*/ 767 1 f121"/>
              <a:gd name="f140" fmla="*/ 818 1 f121"/>
              <a:gd name="f141" fmla="*/ 871 1 f121"/>
              <a:gd name="f142" fmla="*/ 925 1 f121"/>
              <a:gd name="f143" fmla="*/ 978 1 f121"/>
              <a:gd name="f144" fmla="*/ 1031 1 f121"/>
              <a:gd name="f145" fmla="*/ 1083 1 f121"/>
              <a:gd name="f146" fmla="*/ 1136 1 f121"/>
              <a:gd name="f147" fmla="*/ 1189 1 f121"/>
              <a:gd name="f148" fmla="*/ 1243 1 f121"/>
              <a:gd name="f149" fmla="*/ 1296 1 f121"/>
              <a:gd name="f150" fmla="*/ 1347 1 f121"/>
              <a:gd name="f151" fmla="*/ 1400 1 f121"/>
              <a:gd name="f152" fmla="*/ 1454 1 f121"/>
              <a:gd name="f153" fmla="*/ 1507 1 f121"/>
              <a:gd name="f154" fmla="*/ 1558 1 f121"/>
              <a:gd name="f155" fmla="*/ 1611 1 f121"/>
              <a:gd name="f156" fmla="*/ 1665 1 f121"/>
              <a:gd name="f157" fmla="*/ 1718 1 f121"/>
              <a:gd name="f158" fmla="*/ 1771 1 f121"/>
              <a:gd name="f159" fmla="*/ 1823 1 f121"/>
              <a:gd name="f160" fmla="*/ 1876 1 f121"/>
              <a:gd name="f161" fmla="*/ 1929 1 f121"/>
              <a:gd name="f162" fmla="*/ 1983 1 f121"/>
              <a:gd name="f163" fmla="*/ 2036 1 f121"/>
              <a:gd name="f164" fmla="*/ 2087 1 f121"/>
              <a:gd name="f165" fmla="*/ 2140 1 f121"/>
              <a:gd name="f166" fmla="*/ 2194 1 f121"/>
              <a:gd name="f167" fmla="*/ 2247 1 f121"/>
              <a:gd name="f168" fmla="*/ 2298 1 f121"/>
              <a:gd name="f169" fmla="*/ 2351 1 f121"/>
              <a:gd name="f170" fmla="*/ 2405 1 f121"/>
              <a:gd name="f171" fmla="*/ 2458 1 f121"/>
              <a:gd name="f172" fmla="*/ 2511 1 f121"/>
              <a:gd name="f173" fmla="*/ 2563 1 f121"/>
              <a:gd name="f174" fmla="*/ 2616 1 f121"/>
              <a:gd name="f175" fmla="*/ 2669 1 f121"/>
              <a:gd name="f176" fmla="*/ 2723 1 f121"/>
              <a:gd name="f177" fmla="*/ 2776 1 f121"/>
              <a:gd name="f178" fmla="*/ 2827 1 f121"/>
              <a:gd name="f179" fmla="*/ 0 1 f121"/>
              <a:gd name="f180" fmla="*/ f6 1 f121"/>
              <a:gd name="f181" fmla="*/ f7 1 f122"/>
              <a:gd name="f182" fmla="+- f123 0 f1"/>
              <a:gd name="f183" fmla="*/ f179 f116 1"/>
              <a:gd name="f184" fmla="*/ f180 f116 1"/>
              <a:gd name="f185" fmla="*/ f181 f117 1"/>
              <a:gd name="f186" fmla="*/ f125 f117 1"/>
              <a:gd name="f187" fmla="*/ f124 f116 1"/>
              <a:gd name="f188" fmla="*/ f126 f116 1"/>
              <a:gd name="f189" fmla="*/ f127 f116 1"/>
              <a:gd name="f190" fmla="*/ f128 f116 1"/>
              <a:gd name="f191" fmla="*/ f129 f116 1"/>
              <a:gd name="f192" fmla="*/ f130 f116 1"/>
              <a:gd name="f193" fmla="*/ f131 f116 1"/>
              <a:gd name="f194" fmla="*/ f132 f116 1"/>
              <a:gd name="f195" fmla="*/ f133 f116 1"/>
              <a:gd name="f196" fmla="*/ f134 f116 1"/>
              <a:gd name="f197" fmla="*/ f135 f116 1"/>
              <a:gd name="f198" fmla="*/ f136 f116 1"/>
              <a:gd name="f199" fmla="*/ f137 f116 1"/>
              <a:gd name="f200" fmla="*/ f138 f116 1"/>
              <a:gd name="f201" fmla="*/ f139 f116 1"/>
              <a:gd name="f202" fmla="*/ f140 f116 1"/>
              <a:gd name="f203" fmla="*/ f141 f116 1"/>
              <a:gd name="f204" fmla="*/ f142 f116 1"/>
              <a:gd name="f205" fmla="*/ f143 f116 1"/>
              <a:gd name="f206" fmla="*/ f144 f116 1"/>
              <a:gd name="f207" fmla="*/ f145 f116 1"/>
              <a:gd name="f208" fmla="*/ f146 f116 1"/>
              <a:gd name="f209" fmla="*/ f147 f116 1"/>
              <a:gd name="f210" fmla="*/ f148 f116 1"/>
              <a:gd name="f211" fmla="*/ f149 f116 1"/>
              <a:gd name="f212" fmla="*/ f150 f116 1"/>
              <a:gd name="f213" fmla="*/ f151 f116 1"/>
              <a:gd name="f214" fmla="*/ f152 f116 1"/>
              <a:gd name="f215" fmla="*/ f153 f116 1"/>
              <a:gd name="f216" fmla="*/ f154 f116 1"/>
              <a:gd name="f217" fmla="*/ f155 f116 1"/>
              <a:gd name="f218" fmla="*/ f156 f116 1"/>
              <a:gd name="f219" fmla="*/ f157 f116 1"/>
              <a:gd name="f220" fmla="*/ f158 f116 1"/>
              <a:gd name="f221" fmla="*/ f159 f116 1"/>
              <a:gd name="f222" fmla="*/ f160 f116 1"/>
              <a:gd name="f223" fmla="*/ f161 f116 1"/>
              <a:gd name="f224" fmla="*/ f162 f116 1"/>
              <a:gd name="f225" fmla="*/ f163 f116 1"/>
              <a:gd name="f226" fmla="*/ f164 f116 1"/>
              <a:gd name="f227" fmla="*/ f165 f116 1"/>
              <a:gd name="f228" fmla="*/ f166 f116 1"/>
              <a:gd name="f229" fmla="*/ f167 f116 1"/>
              <a:gd name="f230" fmla="*/ f168 f116 1"/>
              <a:gd name="f231" fmla="*/ f169 f116 1"/>
              <a:gd name="f232" fmla="*/ f170 f116 1"/>
              <a:gd name="f233" fmla="*/ f171 f116 1"/>
              <a:gd name="f234" fmla="*/ f172 f116 1"/>
              <a:gd name="f235" fmla="*/ f173 f116 1"/>
              <a:gd name="f236" fmla="*/ f174 f116 1"/>
              <a:gd name="f237" fmla="*/ f175 f116 1"/>
              <a:gd name="f238" fmla="*/ f176 f116 1"/>
              <a:gd name="f239" fmla="*/ f177 f116 1"/>
              <a:gd name="f240" fmla="*/ f178 f1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2">
                <a:pos x="f187" y="f186"/>
              </a:cxn>
              <a:cxn ang="f182">
                <a:pos x="f188" y="f186"/>
              </a:cxn>
              <a:cxn ang="f182">
                <a:pos x="f189" y="f186"/>
              </a:cxn>
              <a:cxn ang="f182">
                <a:pos x="f190" y="f186"/>
              </a:cxn>
              <a:cxn ang="f182">
                <a:pos x="f191" y="f186"/>
              </a:cxn>
              <a:cxn ang="f182">
                <a:pos x="f192" y="f186"/>
              </a:cxn>
              <a:cxn ang="f182">
                <a:pos x="f193" y="f186"/>
              </a:cxn>
              <a:cxn ang="f182">
                <a:pos x="f194" y="f186"/>
              </a:cxn>
              <a:cxn ang="f182">
                <a:pos x="f195" y="f186"/>
              </a:cxn>
              <a:cxn ang="f182">
                <a:pos x="f196" y="f186"/>
              </a:cxn>
              <a:cxn ang="f182">
                <a:pos x="f197" y="f186"/>
              </a:cxn>
              <a:cxn ang="f182">
                <a:pos x="f198" y="f186"/>
              </a:cxn>
              <a:cxn ang="f182">
                <a:pos x="f199" y="f186"/>
              </a:cxn>
              <a:cxn ang="f182">
                <a:pos x="f200" y="f186"/>
              </a:cxn>
              <a:cxn ang="f182">
                <a:pos x="f201" y="f186"/>
              </a:cxn>
              <a:cxn ang="f182">
                <a:pos x="f202" y="f186"/>
              </a:cxn>
              <a:cxn ang="f182">
                <a:pos x="f203" y="f186"/>
              </a:cxn>
              <a:cxn ang="f182">
                <a:pos x="f204" y="f186"/>
              </a:cxn>
              <a:cxn ang="f182">
                <a:pos x="f205" y="f186"/>
              </a:cxn>
              <a:cxn ang="f182">
                <a:pos x="f206" y="f186"/>
              </a:cxn>
              <a:cxn ang="f182">
                <a:pos x="f207" y="f186"/>
              </a:cxn>
              <a:cxn ang="f182">
                <a:pos x="f208" y="f186"/>
              </a:cxn>
              <a:cxn ang="f182">
                <a:pos x="f209" y="f186"/>
              </a:cxn>
              <a:cxn ang="f182">
                <a:pos x="f210" y="f186"/>
              </a:cxn>
              <a:cxn ang="f182">
                <a:pos x="f211" y="f186"/>
              </a:cxn>
              <a:cxn ang="f182">
                <a:pos x="f212" y="f186"/>
              </a:cxn>
              <a:cxn ang="f182">
                <a:pos x="f213" y="f186"/>
              </a:cxn>
              <a:cxn ang="f182">
                <a:pos x="f214" y="f186"/>
              </a:cxn>
              <a:cxn ang="f182">
                <a:pos x="f215" y="f186"/>
              </a:cxn>
              <a:cxn ang="f182">
                <a:pos x="f216" y="f186"/>
              </a:cxn>
              <a:cxn ang="f182">
                <a:pos x="f217" y="f186"/>
              </a:cxn>
              <a:cxn ang="f182">
                <a:pos x="f218" y="f186"/>
              </a:cxn>
              <a:cxn ang="f182">
                <a:pos x="f219" y="f186"/>
              </a:cxn>
              <a:cxn ang="f182">
                <a:pos x="f220" y="f186"/>
              </a:cxn>
              <a:cxn ang="f182">
                <a:pos x="f221" y="f186"/>
              </a:cxn>
              <a:cxn ang="f182">
                <a:pos x="f222" y="f186"/>
              </a:cxn>
              <a:cxn ang="f182">
                <a:pos x="f223" y="f186"/>
              </a:cxn>
              <a:cxn ang="f182">
                <a:pos x="f224" y="f186"/>
              </a:cxn>
              <a:cxn ang="f182">
                <a:pos x="f225" y="f186"/>
              </a:cxn>
              <a:cxn ang="f182">
                <a:pos x="f226" y="f186"/>
              </a:cxn>
              <a:cxn ang="f182">
                <a:pos x="f227" y="f186"/>
              </a:cxn>
              <a:cxn ang="f182">
                <a:pos x="f228" y="f186"/>
              </a:cxn>
              <a:cxn ang="f182">
                <a:pos x="f229" y="f186"/>
              </a:cxn>
              <a:cxn ang="f182">
                <a:pos x="f230" y="f186"/>
              </a:cxn>
              <a:cxn ang="f182">
                <a:pos x="f231" y="f186"/>
              </a:cxn>
              <a:cxn ang="f182">
                <a:pos x="f232" y="f186"/>
              </a:cxn>
              <a:cxn ang="f182">
                <a:pos x="f233" y="f186"/>
              </a:cxn>
              <a:cxn ang="f182">
                <a:pos x="f234" y="f186"/>
              </a:cxn>
              <a:cxn ang="f182">
                <a:pos x="f235" y="f186"/>
              </a:cxn>
              <a:cxn ang="f182">
                <a:pos x="f236" y="f186"/>
              </a:cxn>
              <a:cxn ang="f182">
                <a:pos x="f237" y="f186"/>
              </a:cxn>
              <a:cxn ang="f182">
                <a:pos x="f238" y="f186"/>
              </a:cxn>
              <a:cxn ang="f182">
                <a:pos x="f239" y="f186"/>
              </a:cxn>
              <a:cxn ang="f182">
                <a:pos x="f240" y="f186"/>
              </a:cxn>
            </a:cxnLst>
            <a:rect l="f183" t="f186" r="f184" b="f185"/>
            <a:pathLst>
              <a:path w="2854" h="16">
                <a:moveTo>
                  <a:pt x="f5" y="f7"/>
                </a:moveTo>
                <a:lnTo>
                  <a:pt x="f8" y="f5"/>
                </a:lnTo>
                <a:lnTo>
                  <a:pt x="f9" y="f7"/>
                </a:lnTo>
                <a:lnTo>
                  <a:pt x="f10" y="f5"/>
                </a:lnTo>
                <a:lnTo>
                  <a:pt x="f11" y="f7"/>
                </a:lnTo>
                <a:lnTo>
                  <a:pt x="f12" y="f5"/>
                </a:lnTo>
                <a:lnTo>
                  <a:pt x="f13" y="f7"/>
                </a:lnTo>
                <a:lnTo>
                  <a:pt x="f14" y="f5"/>
                </a:lnTo>
                <a:lnTo>
                  <a:pt x="f15" y="f7"/>
                </a:lnTo>
                <a:lnTo>
                  <a:pt x="f16" y="f5"/>
                </a:lnTo>
                <a:lnTo>
                  <a:pt x="f17" y="f7"/>
                </a:lnTo>
                <a:lnTo>
                  <a:pt x="f18" y="f5"/>
                </a:lnTo>
                <a:lnTo>
                  <a:pt x="f19" y="f7"/>
                </a:lnTo>
                <a:lnTo>
                  <a:pt x="f20" y="f5"/>
                </a:lnTo>
                <a:lnTo>
                  <a:pt x="f21" y="f7"/>
                </a:lnTo>
                <a:lnTo>
                  <a:pt x="f22" y="f5"/>
                </a:lnTo>
                <a:lnTo>
                  <a:pt x="f23" y="f7"/>
                </a:lnTo>
                <a:lnTo>
                  <a:pt x="f24" y="f5"/>
                </a:lnTo>
                <a:lnTo>
                  <a:pt x="f25" y="f7"/>
                </a:lnTo>
                <a:lnTo>
                  <a:pt x="f26" y="f5"/>
                </a:lnTo>
                <a:lnTo>
                  <a:pt x="f27" y="f7"/>
                </a:lnTo>
                <a:lnTo>
                  <a:pt x="f28" y="f5"/>
                </a:lnTo>
                <a:lnTo>
                  <a:pt x="f29" y="f7"/>
                </a:lnTo>
                <a:lnTo>
                  <a:pt x="f30" y="f5"/>
                </a:lnTo>
                <a:lnTo>
                  <a:pt x="f31" y="f7"/>
                </a:lnTo>
                <a:lnTo>
                  <a:pt x="f32" y="f5"/>
                </a:lnTo>
                <a:lnTo>
                  <a:pt x="f33" y="f7"/>
                </a:lnTo>
                <a:lnTo>
                  <a:pt x="f34" y="f5"/>
                </a:lnTo>
                <a:lnTo>
                  <a:pt x="f35" y="f7"/>
                </a:lnTo>
                <a:lnTo>
                  <a:pt x="f36" y="f5"/>
                </a:lnTo>
                <a:lnTo>
                  <a:pt x="f37" y="f7"/>
                </a:lnTo>
                <a:lnTo>
                  <a:pt x="f38" y="f5"/>
                </a:lnTo>
                <a:lnTo>
                  <a:pt x="f39" y="f7"/>
                </a:lnTo>
                <a:lnTo>
                  <a:pt x="f40" y="f5"/>
                </a:lnTo>
                <a:lnTo>
                  <a:pt x="f41" y="f7"/>
                </a:lnTo>
                <a:lnTo>
                  <a:pt x="f42" y="f5"/>
                </a:lnTo>
                <a:lnTo>
                  <a:pt x="f43" y="f7"/>
                </a:lnTo>
                <a:lnTo>
                  <a:pt x="f44" y="f5"/>
                </a:lnTo>
                <a:lnTo>
                  <a:pt x="f45" y="f7"/>
                </a:lnTo>
                <a:lnTo>
                  <a:pt x="f46" y="f5"/>
                </a:lnTo>
                <a:lnTo>
                  <a:pt x="f47" y="f7"/>
                </a:lnTo>
                <a:lnTo>
                  <a:pt x="f48" y="f5"/>
                </a:lnTo>
                <a:lnTo>
                  <a:pt x="f49" y="f7"/>
                </a:lnTo>
                <a:lnTo>
                  <a:pt x="f50" y="f5"/>
                </a:lnTo>
                <a:lnTo>
                  <a:pt x="f51" y="f7"/>
                </a:lnTo>
                <a:lnTo>
                  <a:pt x="f52" y="f5"/>
                </a:lnTo>
                <a:lnTo>
                  <a:pt x="f53" y="f7"/>
                </a:lnTo>
                <a:lnTo>
                  <a:pt x="f54" y="f5"/>
                </a:lnTo>
                <a:lnTo>
                  <a:pt x="f55" y="f7"/>
                </a:lnTo>
                <a:lnTo>
                  <a:pt x="f56" y="f5"/>
                </a:lnTo>
                <a:lnTo>
                  <a:pt x="f57" y="f7"/>
                </a:lnTo>
                <a:lnTo>
                  <a:pt x="f58" y="f5"/>
                </a:lnTo>
                <a:lnTo>
                  <a:pt x="f59" y="f7"/>
                </a:lnTo>
                <a:lnTo>
                  <a:pt x="f60" y="f5"/>
                </a:lnTo>
                <a:lnTo>
                  <a:pt x="f61" y="f7"/>
                </a:lnTo>
                <a:lnTo>
                  <a:pt x="f62" y="f5"/>
                </a:lnTo>
                <a:lnTo>
                  <a:pt x="f63" y="f7"/>
                </a:lnTo>
                <a:lnTo>
                  <a:pt x="f64" y="f5"/>
                </a:lnTo>
                <a:lnTo>
                  <a:pt x="f65" y="f7"/>
                </a:lnTo>
                <a:lnTo>
                  <a:pt x="f66" y="f5"/>
                </a:lnTo>
                <a:lnTo>
                  <a:pt x="f67" y="f7"/>
                </a:lnTo>
                <a:lnTo>
                  <a:pt x="f68" y="f5"/>
                </a:lnTo>
                <a:lnTo>
                  <a:pt x="f69" y="f7"/>
                </a:lnTo>
                <a:lnTo>
                  <a:pt x="f70" y="f5"/>
                </a:lnTo>
                <a:lnTo>
                  <a:pt x="f71" y="f7"/>
                </a:lnTo>
                <a:lnTo>
                  <a:pt x="f72" y="f5"/>
                </a:lnTo>
                <a:lnTo>
                  <a:pt x="f73" y="f7"/>
                </a:lnTo>
                <a:lnTo>
                  <a:pt x="f74" y="f5"/>
                </a:lnTo>
                <a:lnTo>
                  <a:pt x="f75" y="f7"/>
                </a:lnTo>
                <a:lnTo>
                  <a:pt x="f76" y="f5"/>
                </a:lnTo>
                <a:lnTo>
                  <a:pt x="f77" y="f7"/>
                </a:lnTo>
                <a:lnTo>
                  <a:pt x="f78" y="f5"/>
                </a:lnTo>
                <a:lnTo>
                  <a:pt x="f79" y="f7"/>
                </a:lnTo>
                <a:lnTo>
                  <a:pt x="f80" y="f5"/>
                </a:lnTo>
                <a:lnTo>
                  <a:pt x="f81" y="f7"/>
                </a:lnTo>
                <a:lnTo>
                  <a:pt x="f82" y="f5"/>
                </a:lnTo>
                <a:lnTo>
                  <a:pt x="f83" y="f7"/>
                </a:lnTo>
                <a:lnTo>
                  <a:pt x="f84" y="f5"/>
                </a:lnTo>
                <a:lnTo>
                  <a:pt x="f85" y="f7"/>
                </a:lnTo>
                <a:lnTo>
                  <a:pt x="f86" y="f5"/>
                </a:lnTo>
                <a:lnTo>
                  <a:pt x="f87" y="f7"/>
                </a:lnTo>
                <a:lnTo>
                  <a:pt x="f88" y="f5"/>
                </a:lnTo>
                <a:lnTo>
                  <a:pt x="f89" y="f7"/>
                </a:lnTo>
                <a:lnTo>
                  <a:pt x="f90" y="f5"/>
                </a:lnTo>
                <a:lnTo>
                  <a:pt x="f91" y="f7"/>
                </a:lnTo>
                <a:lnTo>
                  <a:pt x="f92" y="f5"/>
                </a:lnTo>
                <a:lnTo>
                  <a:pt x="f93" y="f7"/>
                </a:lnTo>
                <a:lnTo>
                  <a:pt x="f94" y="f5"/>
                </a:lnTo>
                <a:lnTo>
                  <a:pt x="f95" y="f7"/>
                </a:lnTo>
                <a:lnTo>
                  <a:pt x="f96" y="f5"/>
                </a:lnTo>
                <a:lnTo>
                  <a:pt x="f97" y="f7"/>
                </a:lnTo>
                <a:lnTo>
                  <a:pt x="f98" y="f5"/>
                </a:lnTo>
                <a:lnTo>
                  <a:pt x="f99" y="f7"/>
                </a:lnTo>
                <a:lnTo>
                  <a:pt x="f100" y="f5"/>
                </a:lnTo>
                <a:lnTo>
                  <a:pt x="f101" y="f7"/>
                </a:lnTo>
                <a:lnTo>
                  <a:pt x="f102" y="f5"/>
                </a:lnTo>
                <a:lnTo>
                  <a:pt x="f103" y="f7"/>
                </a:lnTo>
                <a:lnTo>
                  <a:pt x="f104" y="f5"/>
                </a:lnTo>
                <a:lnTo>
                  <a:pt x="f105" y="f7"/>
                </a:lnTo>
                <a:lnTo>
                  <a:pt x="f106" y="f5"/>
                </a:lnTo>
                <a:lnTo>
                  <a:pt x="f107" y="f7"/>
                </a:lnTo>
                <a:lnTo>
                  <a:pt x="f108" y="f5"/>
                </a:lnTo>
                <a:lnTo>
                  <a:pt x="f109" y="f7"/>
                </a:lnTo>
                <a:lnTo>
                  <a:pt x="f110" y="f5"/>
                </a:lnTo>
                <a:lnTo>
                  <a:pt x="f111" y="f7"/>
                </a:lnTo>
                <a:lnTo>
                  <a:pt x="f112" y="f5"/>
                </a:lnTo>
                <a:lnTo>
                  <a:pt x="f113" y="f7"/>
                </a:lnTo>
                <a:lnTo>
                  <a:pt x="f114" y="f5"/>
                </a:lnTo>
                <a:lnTo>
                  <a:pt x="f6" y="f7"/>
                </a:lnTo>
              </a:path>
            </a:pathLst>
          </a:custGeom>
          <a:noFill/>
          <a:ln w="14292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4" name="Freeform 21">
            <a:extLst>
              <a:ext uri="{FF2B5EF4-FFF2-40B4-BE49-F238E27FC236}">
                <a16:creationId xmlns:a16="http://schemas.microsoft.com/office/drawing/2014/main" id="{CE5D6F27-E063-DE48-A08B-A8C237EF38D8}"/>
              </a:ext>
            </a:extLst>
          </p:cNvPr>
          <p:cNvSpPr/>
          <p:nvPr/>
        </p:nvSpPr>
        <p:spPr>
          <a:xfrm>
            <a:off x="4938710" y="5872167"/>
            <a:ext cx="179386" cy="46513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13"/>
              <a:gd name="f7" fmla="val 293"/>
              <a:gd name="f8" fmla="val 64"/>
              <a:gd name="f9" fmla="val 229"/>
              <a:gd name="f10" fmla="val 175"/>
              <a:gd name="f11" fmla="val 49"/>
              <a:gd name="f12" fmla="val 209"/>
              <a:gd name="f13" fmla="val 166"/>
              <a:gd name="f14" fmla="val 133"/>
              <a:gd name="f15" fmla="val 95"/>
              <a:gd name="f16" fmla="val 51"/>
              <a:gd name="f17" fmla="val 129"/>
              <a:gd name="f18" fmla="val 89"/>
              <a:gd name="f19" fmla="val 55"/>
              <a:gd name="f20" fmla="+- 0 0 -90"/>
              <a:gd name="f21" fmla="*/ f3 1 113"/>
              <a:gd name="f22" fmla="*/ f4 1 293"/>
              <a:gd name="f23" fmla="+- f7 0 f5"/>
              <a:gd name="f24" fmla="+- f6 0 f5"/>
              <a:gd name="f25" fmla="*/ f20 f0 1"/>
              <a:gd name="f26" fmla="*/ f24 1 113"/>
              <a:gd name="f27" fmla="*/ f23 1 293"/>
              <a:gd name="f28" fmla="*/ f25 1 f2"/>
              <a:gd name="f29" fmla="*/ 113 1 f26"/>
              <a:gd name="f30" fmla="*/ 0 1 f27"/>
              <a:gd name="f31" fmla="*/ 0 1 f26"/>
              <a:gd name="f32" fmla="*/ 64 1 f27"/>
              <a:gd name="f33" fmla="*/ 293 1 f27"/>
              <a:gd name="f34" fmla="*/ 229 1 f27"/>
              <a:gd name="f35" fmla="*/ 175 1 f27"/>
              <a:gd name="f36" fmla="*/ 49 1 f26"/>
              <a:gd name="f37" fmla="*/ 209 1 f27"/>
              <a:gd name="f38" fmla="*/ 166 1 f27"/>
              <a:gd name="f39" fmla="*/ 133 1 f27"/>
              <a:gd name="f40" fmla="*/ 95 1 f27"/>
              <a:gd name="f41" fmla="*/ 51 1 f26"/>
              <a:gd name="f42" fmla="*/ 129 1 f27"/>
              <a:gd name="f43" fmla="*/ 89 1 f27"/>
              <a:gd name="f44" fmla="*/ 55 1 f27"/>
              <a:gd name="f45" fmla="*/ f6 1 f26"/>
              <a:gd name="f46" fmla="*/ f7 1 f27"/>
              <a:gd name="f47" fmla="+- f28 0 f1"/>
              <a:gd name="f48" fmla="*/ f31 f21 1"/>
              <a:gd name="f49" fmla="*/ f45 f21 1"/>
              <a:gd name="f50" fmla="*/ f46 f22 1"/>
              <a:gd name="f51" fmla="*/ f30 f22 1"/>
              <a:gd name="f52" fmla="*/ f29 f21 1"/>
              <a:gd name="f53" fmla="*/ f32 f22 1"/>
              <a:gd name="f54" fmla="*/ f33 f22 1"/>
              <a:gd name="f55" fmla="*/ f34 f22 1"/>
              <a:gd name="f56" fmla="*/ f35 f22 1"/>
              <a:gd name="f57" fmla="*/ f36 f21 1"/>
              <a:gd name="f58" fmla="*/ f37 f22 1"/>
              <a:gd name="f59" fmla="*/ f38 f22 1"/>
              <a:gd name="f60" fmla="*/ f39 f22 1"/>
              <a:gd name="f61" fmla="*/ f40 f22 1"/>
              <a:gd name="f62" fmla="*/ f41 f21 1"/>
              <a:gd name="f63" fmla="*/ f42 f22 1"/>
              <a:gd name="f64" fmla="*/ f43 f22 1"/>
              <a:gd name="f65" fmla="*/ f44 f2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7">
                <a:pos x="f52" y="f51"/>
              </a:cxn>
              <a:cxn ang="f47">
                <a:pos x="f48" y="f53"/>
              </a:cxn>
              <a:cxn ang="f47">
                <a:pos x="f48" y="f54"/>
              </a:cxn>
              <a:cxn ang="f47">
                <a:pos x="f52" y="f55"/>
              </a:cxn>
              <a:cxn ang="f47">
                <a:pos x="f52" y="f56"/>
              </a:cxn>
              <a:cxn ang="f47">
                <a:pos x="f57" y="f58"/>
              </a:cxn>
              <a:cxn ang="f47">
                <a:pos x="f57" y="f59"/>
              </a:cxn>
              <a:cxn ang="f47">
                <a:pos x="f52" y="f60"/>
              </a:cxn>
              <a:cxn ang="f47">
                <a:pos x="f52" y="f61"/>
              </a:cxn>
              <a:cxn ang="f47">
                <a:pos x="f62" y="f63"/>
              </a:cxn>
              <a:cxn ang="f47">
                <a:pos x="f62" y="f64"/>
              </a:cxn>
              <a:cxn ang="f47">
                <a:pos x="f52" y="f65"/>
              </a:cxn>
            </a:cxnLst>
            <a:rect l="f48" t="f51" r="f49" b="f50"/>
            <a:pathLst>
              <a:path w="113" h="293">
                <a:moveTo>
                  <a:pt x="f6" y="f5"/>
                </a:moveTo>
                <a:lnTo>
                  <a:pt x="f5" y="f8"/>
                </a:lnTo>
                <a:lnTo>
                  <a:pt x="f5" y="f7"/>
                </a:lnTo>
                <a:lnTo>
                  <a:pt x="f6" y="f9"/>
                </a:lnTo>
                <a:lnTo>
                  <a:pt x="f6" y="f10"/>
                </a:lnTo>
                <a:lnTo>
                  <a:pt x="f11" y="f12"/>
                </a:lnTo>
                <a:lnTo>
                  <a:pt x="f11" y="f13"/>
                </a:lnTo>
                <a:lnTo>
                  <a:pt x="f6" y="f14"/>
                </a:lnTo>
                <a:lnTo>
                  <a:pt x="f6" y="f15"/>
                </a:lnTo>
                <a:lnTo>
                  <a:pt x="f16" y="f17"/>
                </a:lnTo>
                <a:lnTo>
                  <a:pt x="f16" y="f18"/>
                </a:lnTo>
                <a:lnTo>
                  <a:pt x="f6" y="f19"/>
                </a:ln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5" name="Freeform 29">
            <a:extLst>
              <a:ext uri="{FF2B5EF4-FFF2-40B4-BE49-F238E27FC236}">
                <a16:creationId xmlns:a16="http://schemas.microsoft.com/office/drawing/2014/main" id="{EA4DBCC3-387D-3243-86B9-F80125340A94}"/>
              </a:ext>
            </a:extLst>
          </p:cNvPr>
          <p:cNvSpPr/>
          <p:nvPr/>
        </p:nvSpPr>
        <p:spPr>
          <a:xfrm>
            <a:off x="4868859" y="6542083"/>
            <a:ext cx="595310" cy="34924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75"/>
              <a:gd name="f7" fmla="val 220"/>
              <a:gd name="f8" fmla="val 202"/>
              <a:gd name="f9" fmla="val 24"/>
              <a:gd name="f10" fmla="val 31"/>
              <a:gd name="f11" fmla="+- 0 0 -90"/>
              <a:gd name="f12" fmla="*/ f3 1 375"/>
              <a:gd name="f13" fmla="*/ f4 1 220"/>
              <a:gd name="f14" fmla="+- f7 0 f5"/>
              <a:gd name="f15" fmla="+- f6 0 f5"/>
              <a:gd name="f16" fmla="*/ f11 f0 1"/>
              <a:gd name="f17" fmla="*/ f15 1 375"/>
              <a:gd name="f18" fmla="*/ f14 1 220"/>
              <a:gd name="f19" fmla="*/ f16 1 f2"/>
              <a:gd name="f20" fmla="*/ 0 1 f17"/>
              <a:gd name="f21" fmla="*/ 202 1 f18"/>
              <a:gd name="f22" fmla="*/ 24 1 f17"/>
              <a:gd name="f23" fmla="*/ 220 1 f18"/>
              <a:gd name="f24" fmla="*/ 375 1 f17"/>
              <a:gd name="f25" fmla="*/ 31 1 f18"/>
              <a:gd name="f26" fmla="*/ 0 1 f18"/>
              <a:gd name="f27" fmla="*/ f6 1 f17"/>
              <a:gd name="f28" fmla="*/ f7 1 f18"/>
              <a:gd name="f29" fmla="+- f19 0 f1"/>
              <a:gd name="f30" fmla="*/ f20 f12 1"/>
              <a:gd name="f31" fmla="*/ f27 f12 1"/>
              <a:gd name="f32" fmla="*/ f28 f13 1"/>
              <a:gd name="f33" fmla="*/ f26 f13 1"/>
              <a:gd name="f34" fmla="*/ f21 f13 1"/>
              <a:gd name="f35" fmla="*/ f22 f12 1"/>
              <a:gd name="f36" fmla="*/ f23 f13 1"/>
              <a:gd name="f37" fmla="*/ f24 f12 1"/>
              <a:gd name="f38" fmla="*/ f25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30" y="f34"/>
              </a:cxn>
              <a:cxn ang="f29">
                <a:pos x="f35" y="f36"/>
              </a:cxn>
              <a:cxn ang="f29">
                <a:pos x="f37" y="f38"/>
              </a:cxn>
              <a:cxn ang="f29">
                <a:pos x="f37" y="f33"/>
              </a:cxn>
            </a:cxnLst>
            <a:rect l="f30" t="f33" r="f31" b="f32"/>
            <a:pathLst>
              <a:path w="375" h="220">
                <a:moveTo>
                  <a:pt x="f5" y="f8"/>
                </a:moveTo>
                <a:lnTo>
                  <a:pt x="f9" y="f7"/>
                </a:lnTo>
                <a:lnTo>
                  <a:pt x="f6" y="f10"/>
                </a:lnTo>
                <a:lnTo>
                  <a:pt x="f6" y="f5"/>
                </a:ln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6" name="Text Placeholder 38">
            <a:extLst>
              <a:ext uri="{FF2B5EF4-FFF2-40B4-BE49-F238E27FC236}">
                <a16:creationId xmlns:a16="http://schemas.microsoft.com/office/drawing/2014/main" id="{EDC5505D-5AE1-844C-A942-BF366CB2A2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41501" y="4762496"/>
            <a:ext cx="6476996" cy="914400"/>
          </a:xfrm>
        </p:spPr>
        <p:txBody>
          <a:bodyPr anchorCtr="1">
            <a:noAutofit/>
          </a:bodyPr>
          <a:lstStyle>
            <a:lvl1pPr algn="ctr">
              <a:defRPr sz="1400" cap="all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7" name="Image 16">
            <a:extLst>
              <a:ext uri="{FF2B5EF4-FFF2-40B4-BE49-F238E27FC236}">
                <a16:creationId xmlns:a16="http://schemas.microsoft.com/office/drawing/2014/main" id="{999B2373-3B4E-734B-9337-E4506A7C9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1995" y="5953649"/>
            <a:ext cx="1092808" cy="117686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93222485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8CAE726-45DF-3C4C-AE51-2BDFB853198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2527301" y="3191164"/>
            <a:ext cx="5187948" cy="2881740"/>
          </a:xfrm>
        </p:spPr>
        <p:txBody>
          <a:bodyPr lIns="0" rIns="0"/>
          <a:lstStyle>
            <a:lvl1pPr defTabSz="2878138">
              <a:spcBef>
                <a:spcPts val="2400"/>
              </a:spcBef>
              <a:tabLst>
                <a:tab pos="5410203" algn="r"/>
              </a:tabLst>
              <a:defRPr lang="en-US" sz="1400">
                <a:solidFill>
                  <a:srgbClr val="213A8F"/>
                </a:solidFill>
                <a:latin typeface="Arial Black" pitchFamily="34"/>
              </a:defRPr>
            </a:lvl1pPr>
            <a:lvl2pPr lvl="0" defTabSz="2878138">
              <a:spcBef>
                <a:spcPts val="2400"/>
              </a:spcBef>
              <a:tabLst>
                <a:tab pos="5410203" algn="r"/>
              </a:tabLst>
              <a:defRPr lang="en-US" sz="1400">
                <a:solidFill>
                  <a:srgbClr val="213A8F"/>
                </a:solidFill>
                <a:latin typeface="Arial Black" pitchFamily="34"/>
              </a:defRPr>
            </a:lvl2pPr>
            <a:lvl3pPr lvl="0" defTabSz="2878138">
              <a:spcBef>
                <a:spcPts val="2400"/>
              </a:spcBef>
              <a:tabLst>
                <a:tab pos="5410203" algn="r"/>
              </a:tabLst>
              <a:defRPr lang="en-US" sz="1400">
                <a:solidFill>
                  <a:srgbClr val="213A8F"/>
                </a:solidFill>
                <a:latin typeface="Arial Black" pitchFamily="34"/>
              </a:defRPr>
            </a:lvl3pPr>
            <a:lvl4pPr lvl="1" defTabSz="2878138">
              <a:spcBef>
                <a:spcPts val="2400"/>
              </a:spcBef>
              <a:tabLst>
                <a:tab pos="5410203" algn="r"/>
              </a:tabLst>
              <a:defRPr lang="en-US" sz="1400">
                <a:solidFill>
                  <a:srgbClr val="213A8F"/>
                </a:solidFill>
                <a:latin typeface="Arial Black" pitchFamily="34"/>
              </a:defRPr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F8FB3EF-2998-084A-90AD-7AF966AEC362}"/>
              </a:ext>
            </a:extLst>
          </p:cNvPr>
          <p:cNvSpPr/>
          <p:nvPr/>
        </p:nvSpPr>
        <p:spPr>
          <a:xfrm>
            <a:off x="2527301" y="1933571"/>
            <a:ext cx="2585639" cy="50783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300" b="1" i="0" u="none" strike="noStrike" kern="1200" cap="none" spc="0" baseline="0">
                <a:solidFill>
                  <a:srgbClr val="213A8F"/>
                </a:solidFill>
                <a:uFillTx/>
                <a:latin typeface="Arial Black" pitchFamily="34"/>
                <a:cs typeface="Arial" pitchFamily="34"/>
              </a:rPr>
              <a:t>SOMMAIRE</a:t>
            </a:r>
            <a:endParaRPr lang="fr-FR" sz="1800" b="0" i="0" u="none" strike="noStrike" kern="1200" cap="none" spc="0" baseline="0">
              <a:solidFill>
                <a:srgbClr val="213A8F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4" name="Line 6">
            <a:extLst>
              <a:ext uri="{FF2B5EF4-FFF2-40B4-BE49-F238E27FC236}">
                <a16:creationId xmlns:a16="http://schemas.microsoft.com/office/drawing/2014/main" id="{BBA4900F-B73F-3A40-8652-F8270889C432}"/>
              </a:ext>
            </a:extLst>
          </p:cNvPr>
          <p:cNvSpPr/>
          <p:nvPr/>
        </p:nvSpPr>
        <p:spPr>
          <a:xfrm>
            <a:off x="2527301" y="2751136"/>
            <a:ext cx="2547939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26983" cap="flat">
            <a:solidFill>
              <a:srgbClr val="283583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5" name="Line 7">
            <a:extLst>
              <a:ext uri="{FF2B5EF4-FFF2-40B4-BE49-F238E27FC236}">
                <a16:creationId xmlns:a16="http://schemas.microsoft.com/office/drawing/2014/main" id="{DEE76A70-C14E-DF4A-8865-F1D387DE6534}"/>
              </a:ext>
            </a:extLst>
          </p:cNvPr>
          <p:cNvSpPr/>
          <p:nvPr/>
        </p:nvSpPr>
        <p:spPr>
          <a:xfrm>
            <a:off x="2527301" y="1724028"/>
            <a:ext cx="2547939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26983" cap="flat">
            <a:solidFill>
              <a:srgbClr val="283583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6" name="Freeform 139">
            <a:extLst>
              <a:ext uri="{FF2B5EF4-FFF2-40B4-BE49-F238E27FC236}">
                <a16:creationId xmlns:a16="http://schemas.microsoft.com/office/drawing/2014/main" id="{4C974FD8-F741-1A4F-883D-2738AA8F0EE1}"/>
              </a:ext>
            </a:extLst>
          </p:cNvPr>
          <p:cNvSpPr/>
          <p:nvPr/>
        </p:nvSpPr>
        <p:spPr>
          <a:xfrm>
            <a:off x="9405939" y="6554784"/>
            <a:ext cx="115891" cy="29527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3"/>
              <a:gd name="f7" fmla="val 186"/>
              <a:gd name="f8" fmla="val 40"/>
              <a:gd name="f9" fmla="val 146"/>
              <a:gd name="f10" fmla="val 113"/>
              <a:gd name="f11" fmla="val 33"/>
              <a:gd name="f12" fmla="val 133"/>
              <a:gd name="f13" fmla="val 106"/>
              <a:gd name="f14" fmla="val 86"/>
              <a:gd name="f15" fmla="val 62"/>
              <a:gd name="f16" fmla="val 82"/>
              <a:gd name="f17" fmla="val 57"/>
              <a:gd name="f18" fmla="val 35"/>
              <a:gd name="f19" fmla="+- 0 0 -90"/>
              <a:gd name="f20" fmla="*/ f3 1 73"/>
              <a:gd name="f21" fmla="*/ f4 1 186"/>
              <a:gd name="f22" fmla="+- f7 0 f5"/>
              <a:gd name="f23" fmla="+- f6 0 f5"/>
              <a:gd name="f24" fmla="*/ f19 f0 1"/>
              <a:gd name="f25" fmla="*/ f23 1 73"/>
              <a:gd name="f26" fmla="*/ f22 1 186"/>
              <a:gd name="f27" fmla="*/ f24 1 f2"/>
              <a:gd name="f28" fmla="*/ 73 1 f25"/>
              <a:gd name="f29" fmla="*/ 0 1 f26"/>
              <a:gd name="f30" fmla="*/ 0 1 f25"/>
              <a:gd name="f31" fmla="*/ 40 1 f26"/>
              <a:gd name="f32" fmla="*/ 186 1 f26"/>
              <a:gd name="f33" fmla="*/ 146 1 f26"/>
              <a:gd name="f34" fmla="*/ 113 1 f26"/>
              <a:gd name="f35" fmla="*/ 33 1 f25"/>
              <a:gd name="f36" fmla="*/ 133 1 f26"/>
              <a:gd name="f37" fmla="*/ 106 1 f26"/>
              <a:gd name="f38" fmla="*/ 86 1 f26"/>
              <a:gd name="f39" fmla="*/ 62 1 f26"/>
              <a:gd name="f40" fmla="*/ 82 1 f26"/>
              <a:gd name="f41" fmla="*/ 57 1 f26"/>
              <a:gd name="f42" fmla="*/ 35 1 f26"/>
              <a:gd name="f43" fmla="*/ f6 1 f25"/>
              <a:gd name="f44" fmla="*/ f7 1 f26"/>
              <a:gd name="f45" fmla="+- f27 0 f1"/>
              <a:gd name="f46" fmla="*/ f30 f20 1"/>
              <a:gd name="f47" fmla="*/ f43 f20 1"/>
              <a:gd name="f48" fmla="*/ f44 f21 1"/>
              <a:gd name="f49" fmla="*/ f29 f21 1"/>
              <a:gd name="f50" fmla="*/ f28 f20 1"/>
              <a:gd name="f51" fmla="*/ f31 f21 1"/>
              <a:gd name="f52" fmla="*/ f32 f21 1"/>
              <a:gd name="f53" fmla="*/ f33 f21 1"/>
              <a:gd name="f54" fmla="*/ f34 f21 1"/>
              <a:gd name="f55" fmla="*/ f35 f20 1"/>
              <a:gd name="f56" fmla="*/ f36 f21 1"/>
              <a:gd name="f57" fmla="*/ f37 f21 1"/>
              <a:gd name="f58" fmla="*/ f38 f21 1"/>
              <a:gd name="f59" fmla="*/ f39 f21 1"/>
              <a:gd name="f60" fmla="*/ f40 f21 1"/>
              <a:gd name="f61" fmla="*/ f41 f21 1"/>
              <a:gd name="f62" fmla="*/ f42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5">
                <a:pos x="f50" y="f49"/>
              </a:cxn>
              <a:cxn ang="f45">
                <a:pos x="f46" y="f51"/>
              </a:cxn>
              <a:cxn ang="f45">
                <a:pos x="f46" y="f52"/>
              </a:cxn>
              <a:cxn ang="f45">
                <a:pos x="f50" y="f53"/>
              </a:cxn>
              <a:cxn ang="f45">
                <a:pos x="f50" y="f54"/>
              </a:cxn>
              <a:cxn ang="f45">
                <a:pos x="f55" y="f56"/>
              </a:cxn>
              <a:cxn ang="f45">
                <a:pos x="f55" y="f57"/>
              </a:cxn>
              <a:cxn ang="f45">
                <a:pos x="f50" y="f58"/>
              </a:cxn>
              <a:cxn ang="f45">
                <a:pos x="f50" y="f59"/>
              </a:cxn>
              <a:cxn ang="f45">
                <a:pos x="f55" y="f60"/>
              </a:cxn>
              <a:cxn ang="f45">
                <a:pos x="f55" y="f61"/>
              </a:cxn>
              <a:cxn ang="f45">
                <a:pos x="f50" y="f62"/>
              </a:cxn>
              <a:cxn ang="f45">
                <a:pos x="f50" y="f49"/>
              </a:cxn>
            </a:cxnLst>
            <a:rect l="f46" t="f49" r="f47" b="f48"/>
            <a:pathLst>
              <a:path w="73" h="186">
                <a:moveTo>
                  <a:pt x="f6" y="f5"/>
                </a:moveTo>
                <a:lnTo>
                  <a:pt x="f5" y="f8"/>
                </a:lnTo>
                <a:lnTo>
                  <a:pt x="f5" y="f7"/>
                </a:lnTo>
                <a:lnTo>
                  <a:pt x="f6" y="f9"/>
                </a:lnTo>
                <a:lnTo>
                  <a:pt x="f6" y="f10"/>
                </a:lnTo>
                <a:lnTo>
                  <a:pt x="f11" y="f12"/>
                </a:lnTo>
                <a:lnTo>
                  <a:pt x="f11" y="f13"/>
                </a:lnTo>
                <a:lnTo>
                  <a:pt x="f6" y="f14"/>
                </a:lnTo>
                <a:lnTo>
                  <a:pt x="f6" y="f15"/>
                </a:lnTo>
                <a:lnTo>
                  <a:pt x="f11" y="f16"/>
                </a:lnTo>
                <a:lnTo>
                  <a:pt x="f11" y="f17"/>
                </a:lnTo>
                <a:lnTo>
                  <a:pt x="f6" y="f18"/>
                </a:lnTo>
                <a:lnTo>
                  <a:pt x="f6" y="f5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7" name="Freeform 140">
            <a:extLst>
              <a:ext uri="{FF2B5EF4-FFF2-40B4-BE49-F238E27FC236}">
                <a16:creationId xmlns:a16="http://schemas.microsoft.com/office/drawing/2014/main" id="{AA383615-1A2E-6649-981B-CD1550173B36}"/>
              </a:ext>
            </a:extLst>
          </p:cNvPr>
          <p:cNvSpPr/>
          <p:nvPr/>
        </p:nvSpPr>
        <p:spPr>
          <a:xfrm>
            <a:off x="9405939" y="6554784"/>
            <a:ext cx="115891" cy="29527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3"/>
              <a:gd name="f7" fmla="val 186"/>
              <a:gd name="f8" fmla="val 40"/>
              <a:gd name="f9" fmla="val 146"/>
              <a:gd name="f10" fmla="val 113"/>
              <a:gd name="f11" fmla="val 33"/>
              <a:gd name="f12" fmla="val 133"/>
              <a:gd name="f13" fmla="val 106"/>
              <a:gd name="f14" fmla="val 86"/>
              <a:gd name="f15" fmla="val 62"/>
              <a:gd name="f16" fmla="val 82"/>
              <a:gd name="f17" fmla="val 57"/>
              <a:gd name="f18" fmla="val 35"/>
              <a:gd name="f19" fmla="+- 0 0 -90"/>
              <a:gd name="f20" fmla="*/ f3 1 73"/>
              <a:gd name="f21" fmla="*/ f4 1 186"/>
              <a:gd name="f22" fmla="+- f7 0 f5"/>
              <a:gd name="f23" fmla="+- f6 0 f5"/>
              <a:gd name="f24" fmla="*/ f19 f0 1"/>
              <a:gd name="f25" fmla="*/ f23 1 73"/>
              <a:gd name="f26" fmla="*/ f22 1 186"/>
              <a:gd name="f27" fmla="*/ f24 1 f2"/>
              <a:gd name="f28" fmla="*/ 73 1 f25"/>
              <a:gd name="f29" fmla="*/ 0 1 f26"/>
              <a:gd name="f30" fmla="*/ 0 1 f25"/>
              <a:gd name="f31" fmla="*/ 40 1 f26"/>
              <a:gd name="f32" fmla="*/ 186 1 f26"/>
              <a:gd name="f33" fmla="*/ 146 1 f26"/>
              <a:gd name="f34" fmla="*/ 113 1 f26"/>
              <a:gd name="f35" fmla="*/ 33 1 f25"/>
              <a:gd name="f36" fmla="*/ 133 1 f26"/>
              <a:gd name="f37" fmla="*/ 106 1 f26"/>
              <a:gd name="f38" fmla="*/ 86 1 f26"/>
              <a:gd name="f39" fmla="*/ 62 1 f26"/>
              <a:gd name="f40" fmla="*/ 82 1 f26"/>
              <a:gd name="f41" fmla="*/ 57 1 f26"/>
              <a:gd name="f42" fmla="*/ 35 1 f26"/>
              <a:gd name="f43" fmla="*/ f6 1 f25"/>
              <a:gd name="f44" fmla="*/ f7 1 f26"/>
              <a:gd name="f45" fmla="+- f27 0 f1"/>
              <a:gd name="f46" fmla="*/ f30 f20 1"/>
              <a:gd name="f47" fmla="*/ f43 f20 1"/>
              <a:gd name="f48" fmla="*/ f44 f21 1"/>
              <a:gd name="f49" fmla="*/ f29 f21 1"/>
              <a:gd name="f50" fmla="*/ f28 f20 1"/>
              <a:gd name="f51" fmla="*/ f31 f21 1"/>
              <a:gd name="f52" fmla="*/ f32 f21 1"/>
              <a:gd name="f53" fmla="*/ f33 f21 1"/>
              <a:gd name="f54" fmla="*/ f34 f21 1"/>
              <a:gd name="f55" fmla="*/ f35 f20 1"/>
              <a:gd name="f56" fmla="*/ f36 f21 1"/>
              <a:gd name="f57" fmla="*/ f37 f21 1"/>
              <a:gd name="f58" fmla="*/ f38 f21 1"/>
              <a:gd name="f59" fmla="*/ f39 f21 1"/>
              <a:gd name="f60" fmla="*/ f40 f21 1"/>
              <a:gd name="f61" fmla="*/ f41 f21 1"/>
              <a:gd name="f62" fmla="*/ f42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5">
                <a:pos x="f50" y="f49"/>
              </a:cxn>
              <a:cxn ang="f45">
                <a:pos x="f46" y="f51"/>
              </a:cxn>
              <a:cxn ang="f45">
                <a:pos x="f46" y="f52"/>
              </a:cxn>
              <a:cxn ang="f45">
                <a:pos x="f50" y="f53"/>
              </a:cxn>
              <a:cxn ang="f45">
                <a:pos x="f50" y="f54"/>
              </a:cxn>
              <a:cxn ang="f45">
                <a:pos x="f55" y="f56"/>
              </a:cxn>
              <a:cxn ang="f45">
                <a:pos x="f55" y="f57"/>
              </a:cxn>
              <a:cxn ang="f45">
                <a:pos x="f50" y="f58"/>
              </a:cxn>
              <a:cxn ang="f45">
                <a:pos x="f50" y="f59"/>
              </a:cxn>
              <a:cxn ang="f45">
                <a:pos x="f55" y="f60"/>
              </a:cxn>
              <a:cxn ang="f45">
                <a:pos x="f55" y="f61"/>
              </a:cxn>
              <a:cxn ang="f45">
                <a:pos x="f50" y="f62"/>
              </a:cxn>
            </a:cxnLst>
            <a:rect l="f46" t="f49" r="f47" b="f48"/>
            <a:pathLst>
              <a:path w="73" h="186">
                <a:moveTo>
                  <a:pt x="f6" y="f5"/>
                </a:moveTo>
                <a:lnTo>
                  <a:pt x="f5" y="f8"/>
                </a:lnTo>
                <a:lnTo>
                  <a:pt x="f5" y="f7"/>
                </a:lnTo>
                <a:lnTo>
                  <a:pt x="f6" y="f9"/>
                </a:lnTo>
                <a:lnTo>
                  <a:pt x="f6" y="f10"/>
                </a:lnTo>
                <a:lnTo>
                  <a:pt x="f11" y="f12"/>
                </a:lnTo>
                <a:lnTo>
                  <a:pt x="f11" y="f13"/>
                </a:lnTo>
                <a:lnTo>
                  <a:pt x="f6" y="f14"/>
                </a:lnTo>
                <a:lnTo>
                  <a:pt x="f6" y="f15"/>
                </a:lnTo>
                <a:lnTo>
                  <a:pt x="f11" y="f16"/>
                </a:lnTo>
                <a:lnTo>
                  <a:pt x="f11" y="f17"/>
                </a:lnTo>
                <a:lnTo>
                  <a:pt x="f6" y="f18"/>
                </a:ln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8" name="Freeform 141">
            <a:extLst>
              <a:ext uri="{FF2B5EF4-FFF2-40B4-BE49-F238E27FC236}">
                <a16:creationId xmlns:a16="http://schemas.microsoft.com/office/drawing/2014/main" id="{B3FA4ABF-EA5B-4C4F-8EE3-A3A8951A3411}"/>
              </a:ext>
            </a:extLst>
          </p:cNvPr>
          <p:cNvSpPr/>
          <p:nvPr/>
        </p:nvSpPr>
        <p:spPr>
          <a:xfrm>
            <a:off x="9275765" y="6624635"/>
            <a:ext cx="115891" cy="29685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3"/>
              <a:gd name="f7" fmla="val 187"/>
              <a:gd name="f8" fmla="val 40"/>
              <a:gd name="f9" fmla="val 33"/>
              <a:gd name="f10" fmla="val 171"/>
              <a:gd name="f11" fmla="val 107"/>
              <a:gd name="f12" fmla="val 85"/>
              <a:gd name="f13" fmla="val 62"/>
              <a:gd name="f14" fmla="val 82"/>
              <a:gd name="f15" fmla="val 58"/>
              <a:gd name="f16" fmla="val 36"/>
              <a:gd name="f17" fmla="+- 0 0 -90"/>
              <a:gd name="f18" fmla="*/ f3 1 73"/>
              <a:gd name="f19" fmla="*/ f4 1 187"/>
              <a:gd name="f20" fmla="+- f7 0 f5"/>
              <a:gd name="f21" fmla="+- f6 0 f5"/>
              <a:gd name="f22" fmla="*/ f17 f0 1"/>
              <a:gd name="f23" fmla="*/ f21 1 73"/>
              <a:gd name="f24" fmla="*/ f20 1 187"/>
              <a:gd name="f25" fmla="*/ f22 1 f2"/>
              <a:gd name="f26" fmla="*/ 73 1 f23"/>
              <a:gd name="f27" fmla="*/ 0 1 f24"/>
              <a:gd name="f28" fmla="*/ 0 1 f23"/>
              <a:gd name="f29" fmla="*/ 40 1 f24"/>
              <a:gd name="f30" fmla="*/ 187 1 f24"/>
              <a:gd name="f31" fmla="*/ 33 1 f23"/>
              <a:gd name="f32" fmla="*/ 171 1 f24"/>
              <a:gd name="f33" fmla="*/ 107 1 f24"/>
              <a:gd name="f34" fmla="*/ 85 1 f24"/>
              <a:gd name="f35" fmla="*/ 62 1 f24"/>
              <a:gd name="f36" fmla="*/ 82 1 f24"/>
              <a:gd name="f37" fmla="*/ 58 1 f24"/>
              <a:gd name="f38" fmla="*/ 36 1 f24"/>
              <a:gd name="f39" fmla="*/ f6 1 f23"/>
              <a:gd name="f40" fmla="*/ f7 1 f24"/>
              <a:gd name="f41" fmla="+- f25 0 f1"/>
              <a:gd name="f42" fmla="*/ f28 f18 1"/>
              <a:gd name="f43" fmla="*/ f39 f18 1"/>
              <a:gd name="f44" fmla="*/ f40 f19 1"/>
              <a:gd name="f45" fmla="*/ f27 f19 1"/>
              <a:gd name="f46" fmla="*/ f26 f18 1"/>
              <a:gd name="f47" fmla="*/ f29 f19 1"/>
              <a:gd name="f48" fmla="*/ f30 f19 1"/>
              <a:gd name="f49" fmla="*/ f31 f18 1"/>
              <a:gd name="f50" fmla="*/ f32 f19 1"/>
              <a:gd name="f51" fmla="*/ f33 f19 1"/>
              <a:gd name="f52" fmla="*/ f34 f19 1"/>
              <a:gd name="f53" fmla="*/ f35 f19 1"/>
              <a:gd name="f54" fmla="*/ f36 f19 1"/>
              <a:gd name="f55" fmla="*/ f37 f19 1"/>
              <a:gd name="f56" fmla="*/ f38 f1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1">
                <a:pos x="f46" y="f45"/>
              </a:cxn>
              <a:cxn ang="f41">
                <a:pos x="f42" y="f47"/>
              </a:cxn>
              <a:cxn ang="f41">
                <a:pos x="f42" y="f48"/>
              </a:cxn>
              <a:cxn ang="f41">
                <a:pos x="f49" y="f50"/>
              </a:cxn>
              <a:cxn ang="f41">
                <a:pos x="f49" y="f51"/>
              </a:cxn>
              <a:cxn ang="f41">
                <a:pos x="f46" y="f52"/>
              </a:cxn>
              <a:cxn ang="f41">
                <a:pos x="f46" y="f53"/>
              </a:cxn>
              <a:cxn ang="f41">
                <a:pos x="f49" y="f54"/>
              </a:cxn>
              <a:cxn ang="f41">
                <a:pos x="f49" y="f55"/>
              </a:cxn>
              <a:cxn ang="f41">
                <a:pos x="f46" y="f56"/>
              </a:cxn>
              <a:cxn ang="f41">
                <a:pos x="f46" y="f45"/>
              </a:cxn>
            </a:cxnLst>
            <a:rect l="f42" t="f45" r="f43" b="f44"/>
            <a:pathLst>
              <a:path w="73" h="187">
                <a:moveTo>
                  <a:pt x="f6" y="f5"/>
                </a:moveTo>
                <a:lnTo>
                  <a:pt x="f5" y="f8"/>
                </a:lnTo>
                <a:lnTo>
                  <a:pt x="f5" y="f7"/>
                </a:lnTo>
                <a:lnTo>
                  <a:pt x="f9" y="f10"/>
                </a:lnTo>
                <a:lnTo>
                  <a:pt x="f9" y="f11"/>
                </a:lnTo>
                <a:lnTo>
                  <a:pt x="f6" y="f12"/>
                </a:lnTo>
                <a:lnTo>
                  <a:pt x="f6" y="f13"/>
                </a:lnTo>
                <a:lnTo>
                  <a:pt x="f9" y="f14"/>
                </a:lnTo>
                <a:lnTo>
                  <a:pt x="f9" y="f15"/>
                </a:lnTo>
                <a:lnTo>
                  <a:pt x="f6" y="f16"/>
                </a:lnTo>
                <a:lnTo>
                  <a:pt x="f6" y="f5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9" name="Freeform 142">
            <a:extLst>
              <a:ext uri="{FF2B5EF4-FFF2-40B4-BE49-F238E27FC236}">
                <a16:creationId xmlns:a16="http://schemas.microsoft.com/office/drawing/2014/main" id="{61BE216E-5DED-D240-9D35-015D64BCC6C0}"/>
              </a:ext>
            </a:extLst>
          </p:cNvPr>
          <p:cNvSpPr/>
          <p:nvPr/>
        </p:nvSpPr>
        <p:spPr>
          <a:xfrm>
            <a:off x="9275765" y="6624635"/>
            <a:ext cx="115891" cy="29685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3"/>
              <a:gd name="f7" fmla="val 187"/>
              <a:gd name="f8" fmla="val 40"/>
              <a:gd name="f9" fmla="val 33"/>
              <a:gd name="f10" fmla="val 171"/>
              <a:gd name="f11" fmla="val 107"/>
              <a:gd name="f12" fmla="val 85"/>
              <a:gd name="f13" fmla="val 62"/>
              <a:gd name="f14" fmla="val 82"/>
              <a:gd name="f15" fmla="val 58"/>
              <a:gd name="f16" fmla="val 36"/>
              <a:gd name="f17" fmla="+- 0 0 -90"/>
              <a:gd name="f18" fmla="*/ f3 1 73"/>
              <a:gd name="f19" fmla="*/ f4 1 187"/>
              <a:gd name="f20" fmla="+- f7 0 f5"/>
              <a:gd name="f21" fmla="+- f6 0 f5"/>
              <a:gd name="f22" fmla="*/ f17 f0 1"/>
              <a:gd name="f23" fmla="*/ f21 1 73"/>
              <a:gd name="f24" fmla="*/ f20 1 187"/>
              <a:gd name="f25" fmla="*/ f22 1 f2"/>
              <a:gd name="f26" fmla="*/ 73 1 f23"/>
              <a:gd name="f27" fmla="*/ 0 1 f24"/>
              <a:gd name="f28" fmla="*/ 0 1 f23"/>
              <a:gd name="f29" fmla="*/ 40 1 f24"/>
              <a:gd name="f30" fmla="*/ 187 1 f24"/>
              <a:gd name="f31" fmla="*/ 33 1 f23"/>
              <a:gd name="f32" fmla="*/ 171 1 f24"/>
              <a:gd name="f33" fmla="*/ 107 1 f24"/>
              <a:gd name="f34" fmla="*/ 85 1 f24"/>
              <a:gd name="f35" fmla="*/ 62 1 f24"/>
              <a:gd name="f36" fmla="*/ 82 1 f24"/>
              <a:gd name="f37" fmla="*/ 58 1 f24"/>
              <a:gd name="f38" fmla="*/ 36 1 f24"/>
              <a:gd name="f39" fmla="*/ f6 1 f23"/>
              <a:gd name="f40" fmla="*/ f7 1 f24"/>
              <a:gd name="f41" fmla="+- f25 0 f1"/>
              <a:gd name="f42" fmla="*/ f28 f18 1"/>
              <a:gd name="f43" fmla="*/ f39 f18 1"/>
              <a:gd name="f44" fmla="*/ f40 f19 1"/>
              <a:gd name="f45" fmla="*/ f27 f19 1"/>
              <a:gd name="f46" fmla="*/ f26 f18 1"/>
              <a:gd name="f47" fmla="*/ f29 f19 1"/>
              <a:gd name="f48" fmla="*/ f30 f19 1"/>
              <a:gd name="f49" fmla="*/ f31 f18 1"/>
              <a:gd name="f50" fmla="*/ f32 f19 1"/>
              <a:gd name="f51" fmla="*/ f33 f19 1"/>
              <a:gd name="f52" fmla="*/ f34 f19 1"/>
              <a:gd name="f53" fmla="*/ f35 f19 1"/>
              <a:gd name="f54" fmla="*/ f36 f19 1"/>
              <a:gd name="f55" fmla="*/ f37 f19 1"/>
              <a:gd name="f56" fmla="*/ f38 f1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1">
                <a:pos x="f46" y="f45"/>
              </a:cxn>
              <a:cxn ang="f41">
                <a:pos x="f42" y="f47"/>
              </a:cxn>
              <a:cxn ang="f41">
                <a:pos x="f42" y="f48"/>
              </a:cxn>
              <a:cxn ang="f41">
                <a:pos x="f49" y="f50"/>
              </a:cxn>
              <a:cxn ang="f41">
                <a:pos x="f49" y="f51"/>
              </a:cxn>
              <a:cxn ang="f41">
                <a:pos x="f46" y="f52"/>
              </a:cxn>
              <a:cxn ang="f41">
                <a:pos x="f46" y="f53"/>
              </a:cxn>
              <a:cxn ang="f41">
                <a:pos x="f49" y="f54"/>
              </a:cxn>
              <a:cxn ang="f41">
                <a:pos x="f49" y="f55"/>
              </a:cxn>
              <a:cxn ang="f41">
                <a:pos x="f46" y="f56"/>
              </a:cxn>
            </a:cxnLst>
            <a:rect l="f42" t="f45" r="f43" b="f44"/>
            <a:pathLst>
              <a:path w="73" h="187">
                <a:moveTo>
                  <a:pt x="f6" y="f5"/>
                </a:moveTo>
                <a:lnTo>
                  <a:pt x="f5" y="f8"/>
                </a:lnTo>
                <a:lnTo>
                  <a:pt x="f5" y="f7"/>
                </a:lnTo>
                <a:lnTo>
                  <a:pt x="f9" y="f10"/>
                </a:lnTo>
                <a:lnTo>
                  <a:pt x="f9" y="f11"/>
                </a:lnTo>
                <a:lnTo>
                  <a:pt x="f6" y="f12"/>
                </a:lnTo>
                <a:lnTo>
                  <a:pt x="f6" y="f13"/>
                </a:lnTo>
                <a:lnTo>
                  <a:pt x="f9" y="f14"/>
                </a:lnTo>
                <a:lnTo>
                  <a:pt x="f9" y="f15"/>
                </a:lnTo>
                <a:lnTo>
                  <a:pt x="f6" y="f16"/>
                </a:ln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10" name="Freeform 143">
            <a:extLst>
              <a:ext uri="{FF2B5EF4-FFF2-40B4-BE49-F238E27FC236}">
                <a16:creationId xmlns:a16="http://schemas.microsoft.com/office/drawing/2014/main" id="{324279C0-73EE-184B-B216-F00091646227}"/>
              </a:ext>
            </a:extLst>
          </p:cNvPr>
          <p:cNvSpPr/>
          <p:nvPr/>
        </p:nvSpPr>
        <p:spPr>
          <a:xfrm>
            <a:off x="9131298" y="6699251"/>
            <a:ext cx="133346" cy="26034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8"/>
              <a:gd name="f7" fmla="val 74"/>
              <a:gd name="f8" fmla="val 36"/>
              <a:gd name="f9" fmla="val 20"/>
              <a:gd name="f10" fmla="val 9"/>
              <a:gd name="f11" fmla="val 17"/>
              <a:gd name="f12" fmla="val 10"/>
              <a:gd name="f13" fmla="val 15"/>
              <a:gd name="f14" fmla="val 12"/>
              <a:gd name="f15" fmla="val 16"/>
              <a:gd name="f16" fmla="val 6"/>
              <a:gd name="f17" fmla="val 2"/>
              <a:gd name="f18" fmla="val 26"/>
              <a:gd name="f19" fmla="val 1"/>
              <a:gd name="f20" fmla="val 30"/>
              <a:gd name="f21" fmla="val 35"/>
              <a:gd name="f22" fmla="val 41"/>
              <a:gd name="f23" fmla="val 46"/>
              <a:gd name="f24" fmla="val 54"/>
              <a:gd name="f25" fmla="val 59"/>
              <a:gd name="f26" fmla="val 5"/>
              <a:gd name="f27" fmla="val 67"/>
              <a:gd name="f28" fmla="val 8"/>
              <a:gd name="f29" fmla="val 69"/>
              <a:gd name="f30" fmla="val 11"/>
              <a:gd name="f31" fmla="val 72"/>
              <a:gd name="f32" fmla="val 14"/>
              <a:gd name="f33" fmla="val 73"/>
              <a:gd name="f34" fmla="val 27"/>
              <a:gd name="f35" fmla="val 71"/>
              <a:gd name="f36" fmla="val 65"/>
              <a:gd name="f37" fmla="val 50"/>
              <a:gd name="f38" fmla="val 28"/>
              <a:gd name="f39" fmla="val 55"/>
              <a:gd name="f40" fmla="val 56"/>
              <a:gd name="f41" fmla="val 24"/>
              <a:gd name="f42" fmla="val 57"/>
              <a:gd name="f43" fmla="val 21"/>
              <a:gd name="f44" fmla="val 58"/>
              <a:gd name="f45" fmla="val 19"/>
              <a:gd name="f46" fmla="val 53"/>
              <a:gd name="f47" fmla="val 13"/>
              <a:gd name="f48" fmla="val 42"/>
              <a:gd name="f49" fmla="val 34"/>
              <a:gd name="f50" fmla="val 31"/>
              <a:gd name="f51" fmla="val 25"/>
              <a:gd name="f52" fmla="val 23"/>
              <a:gd name="f53" fmla="val 18"/>
              <a:gd name="f54" fmla="+- 0 0 -90"/>
              <a:gd name="f55" fmla="*/ f3 1 38"/>
              <a:gd name="f56" fmla="*/ f4 1 74"/>
              <a:gd name="f57" fmla="+- f7 0 f5"/>
              <a:gd name="f58" fmla="+- f6 0 f5"/>
              <a:gd name="f59" fmla="*/ f54 f0 1"/>
              <a:gd name="f60" fmla="*/ f58 1 38"/>
              <a:gd name="f61" fmla="*/ f57 1 74"/>
              <a:gd name="f62" fmla="*/ f59 1 f2"/>
              <a:gd name="f63" fmla="*/ 36 1 f60"/>
              <a:gd name="f64" fmla="*/ 0 1 f61"/>
              <a:gd name="f65" fmla="*/ 17 1 f60"/>
              <a:gd name="f66" fmla="*/ 10 1 f61"/>
              <a:gd name="f67" fmla="*/ 6 1 f60"/>
              <a:gd name="f68" fmla="*/ 20 1 f61"/>
              <a:gd name="f69" fmla="*/ 0 1 f60"/>
              <a:gd name="f70" fmla="*/ 35 1 f61"/>
              <a:gd name="f71" fmla="*/ 1 1 f60"/>
              <a:gd name="f72" fmla="*/ 54 1 f61"/>
              <a:gd name="f73" fmla="*/ 8 1 f60"/>
              <a:gd name="f74" fmla="*/ 69 1 f61"/>
              <a:gd name="f75" fmla="*/ 73 1 f61"/>
              <a:gd name="f76" fmla="*/ 27 1 f60"/>
              <a:gd name="f77" fmla="*/ 71 1 f61"/>
              <a:gd name="f78" fmla="*/ 38 1 f60"/>
              <a:gd name="f79" fmla="*/ 65 1 f61"/>
              <a:gd name="f80" fmla="*/ 50 1 f61"/>
              <a:gd name="f81" fmla="*/ 26 1 f60"/>
              <a:gd name="f82" fmla="*/ 56 1 f61"/>
              <a:gd name="f83" fmla="*/ 19 1 f60"/>
              <a:gd name="f84" fmla="*/ 58 1 f61"/>
              <a:gd name="f85" fmla="*/ 15 1 f60"/>
              <a:gd name="f86" fmla="*/ 55 1 f61"/>
              <a:gd name="f87" fmla="*/ 13 1 f60"/>
              <a:gd name="f88" fmla="*/ 42 1 f61"/>
              <a:gd name="f89" fmla="*/ 31 1 f61"/>
              <a:gd name="f90" fmla="*/ 23 1 f60"/>
              <a:gd name="f91" fmla="*/ 23 1 f61"/>
              <a:gd name="f92" fmla="*/ 31 1 f60"/>
              <a:gd name="f93" fmla="*/ 18 1 f61"/>
              <a:gd name="f94" fmla="*/ 15 1 f61"/>
              <a:gd name="f95" fmla="*/ f6 1 f60"/>
              <a:gd name="f96" fmla="*/ f7 1 f61"/>
              <a:gd name="f97" fmla="+- f62 0 f1"/>
              <a:gd name="f98" fmla="*/ f69 f55 1"/>
              <a:gd name="f99" fmla="*/ f95 f55 1"/>
              <a:gd name="f100" fmla="*/ f96 f56 1"/>
              <a:gd name="f101" fmla="*/ f64 f56 1"/>
              <a:gd name="f102" fmla="*/ f63 f55 1"/>
              <a:gd name="f103" fmla="*/ f65 f55 1"/>
              <a:gd name="f104" fmla="*/ f66 f56 1"/>
              <a:gd name="f105" fmla="*/ f67 f55 1"/>
              <a:gd name="f106" fmla="*/ f68 f56 1"/>
              <a:gd name="f107" fmla="*/ f70 f56 1"/>
              <a:gd name="f108" fmla="*/ f71 f55 1"/>
              <a:gd name="f109" fmla="*/ f72 f56 1"/>
              <a:gd name="f110" fmla="*/ f73 f55 1"/>
              <a:gd name="f111" fmla="*/ f74 f56 1"/>
              <a:gd name="f112" fmla="*/ f75 f56 1"/>
              <a:gd name="f113" fmla="*/ f76 f55 1"/>
              <a:gd name="f114" fmla="*/ f77 f56 1"/>
              <a:gd name="f115" fmla="*/ f78 f55 1"/>
              <a:gd name="f116" fmla="*/ f79 f56 1"/>
              <a:gd name="f117" fmla="*/ f80 f56 1"/>
              <a:gd name="f118" fmla="*/ f81 f55 1"/>
              <a:gd name="f119" fmla="*/ f82 f56 1"/>
              <a:gd name="f120" fmla="*/ f83 f55 1"/>
              <a:gd name="f121" fmla="*/ f84 f56 1"/>
              <a:gd name="f122" fmla="*/ f85 f55 1"/>
              <a:gd name="f123" fmla="*/ f86 f56 1"/>
              <a:gd name="f124" fmla="*/ f87 f55 1"/>
              <a:gd name="f125" fmla="*/ f88 f56 1"/>
              <a:gd name="f126" fmla="*/ f89 f56 1"/>
              <a:gd name="f127" fmla="*/ f90 f55 1"/>
              <a:gd name="f128" fmla="*/ f91 f56 1"/>
              <a:gd name="f129" fmla="*/ f92 f55 1"/>
              <a:gd name="f130" fmla="*/ f93 f56 1"/>
              <a:gd name="f131" fmla="*/ f94 f5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97">
                <a:pos x="f102" y="f101"/>
              </a:cxn>
              <a:cxn ang="f97">
                <a:pos x="f103" y="f104"/>
              </a:cxn>
              <a:cxn ang="f97">
                <a:pos x="f105" y="f106"/>
              </a:cxn>
              <a:cxn ang="f97">
                <a:pos x="f98" y="f107"/>
              </a:cxn>
              <a:cxn ang="f97">
                <a:pos x="f108" y="f109"/>
              </a:cxn>
              <a:cxn ang="f97">
                <a:pos x="f110" y="f111"/>
              </a:cxn>
              <a:cxn ang="f97">
                <a:pos x="f103" y="f112"/>
              </a:cxn>
              <a:cxn ang="f97">
                <a:pos x="f113" y="f114"/>
              </a:cxn>
              <a:cxn ang="f97">
                <a:pos x="f115" y="f116"/>
              </a:cxn>
              <a:cxn ang="f97">
                <a:pos x="f115" y="f117"/>
              </a:cxn>
              <a:cxn ang="f97">
                <a:pos x="f118" y="f119"/>
              </a:cxn>
              <a:cxn ang="f97">
                <a:pos x="f120" y="f121"/>
              </a:cxn>
              <a:cxn ang="f97">
                <a:pos x="f122" y="f123"/>
              </a:cxn>
              <a:cxn ang="f97">
                <a:pos x="f124" y="f125"/>
              </a:cxn>
              <a:cxn ang="f97">
                <a:pos x="f122" y="f126"/>
              </a:cxn>
              <a:cxn ang="f97">
                <a:pos x="f127" y="f128"/>
              </a:cxn>
              <a:cxn ang="f97">
                <a:pos x="f129" y="f130"/>
              </a:cxn>
              <a:cxn ang="f97">
                <a:pos x="f102" y="f131"/>
              </a:cxn>
            </a:cxnLst>
            <a:rect l="f98" t="f101" r="f99" b="f100"/>
            <a:pathLst>
              <a:path w="38" h="74">
                <a:moveTo>
                  <a:pt x="f8" y="f5"/>
                </a:moveTo>
                <a:cubicBezTo>
                  <a:pt x="f8" y="f5"/>
                  <a:pt x="f9" y="f10"/>
                  <a:pt x="f11" y="f12"/>
                </a:cubicBezTo>
                <a:cubicBezTo>
                  <a:pt x="f13" y="f14"/>
                  <a:pt x="f10" y="f15"/>
                  <a:pt x="f16" y="f9"/>
                </a:cubicBezTo>
                <a:cubicBezTo>
                  <a:pt x="f17" y="f18"/>
                  <a:pt x="f19" y="f20"/>
                  <a:pt x="f5" y="f21"/>
                </a:cubicBezTo>
                <a:cubicBezTo>
                  <a:pt x="f5" y="f22"/>
                  <a:pt x="f5" y="f23"/>
                  <a:pt x="f19" y="f24"/>
                </a:cubicBezTo>
                <a:cubicBezTo>
                  <a:pt x="f17" y="f25"/>
                  <a:pt x="f26" y="f27"/>
                  <a:pt x="f28" y="f29"/>
                </a:cubicBezTo>
                <a:cubicBezTo>
                  <a:pt x="f30" y="f31"/>
                  <a:pt x="f32" y="f33"/>
                  <a:pt x="f11" y="f33"/>
                </a:cubicBezTo>
                <a:cubicBezTo>
                  <a:pt x="f9" y="f7"/>
                  <a:pt x="f34" y="f35"/>
                  <a:pt x="f34" y="f35"/>
                </a:cubicBezTo>
                <a:cubicBezTo>
                  <a:pt x="f6" y="f36"/>
                  <a:pt x="f6" y="f36"/>
                  <a:pt x="f6" y="f36"/>
                </a:cubicBezTo>
                <a:cubicBezTo>
                  <a:pt x="f6" y="f37"/>
                  <a:pt x="f6" y="f37"/>
                  <a:pt x="f6" y="f37"/>
                </a:cubicBezTo>
                <a:cubicBezTo>
                  <a:pt x="f6" y="f37"/>
                  <a:pt x="f38" y="f39"/>
                  <a:pt x="f18" y="f40"/>
                </a:cubicBezTo>
                <a:cubicBezTo>
                  <a:pt x="f41" y="f42"/>
                  <a:pt x="f43" y="f44"/>
                  <a:pt x="f45" y="f44"/>
                </a:cubicBezTo>
                <a:cubicBezTo>
                  <a:pt x="f11" y="f44"/>
                  <a:pt x="f15" y="f44"/>
                  <a:pt x="f13" y="f39"/>
                </a:cubicBezTo>
                <a:cubicBezTo>
                  <a:pt x="f32" y="f46"/>
                  <a:pt x="f47" y="f23"/>
                  <a:pt x="f47" y="f48"/>
                </a:cubicBezTo>
                <a:cubicBezTo>
                  <a:pt x="f47" y="f6"/>
                  <a:pt x="f32" y="f49"/>
                  <a:pt x="f13" y="f50"/>
                </a:cubicBezTo>
                <a:cubicBezTo>
                  <a:pt x="f11" y="f34"/>
                  <a:pt x="f43" y="f51"/>
                  <a:pt x="f52" y="f52"/>
                </a:cubicBezTo>
                <a:cubicBezTo>
                  <a:pt x="f18" y="f43"/>
                  <a:pt x="f50" y="f53"/>
                  <a:pt x="f50" y="f53"/>
                </a:cubicBezTo>
                <a:cubicBezTo>
                  <a:pt x="f8" y="f13"/>
                  <a:pt x="f8" y="f13"/>
                  <a:pt x="f8" y="f13"/>
                </a:cubicBez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11" name="Freeform 144">
            <a:extLst>
              <a:ext uri="{FF2B5EF4-FFF2-40B4-BE49-F238E27FC236}">
                <a16:creationId xmlns:a16="http://schemas.microsoft.com/office/drawing/2014/main" id="{CB4FCCE4-51A2-9F40-852B-5711DB61BC19}"/>
              </a:ext>
            </a:extLst>
          </p:cNvPr>
          <p:cNvSpPr/>
          <p:nvPr/>
        </p:nvSpPr>
        <p:spPr>
          <a:xfrm>
            <a:off x="9602791" y="6702423"/>
            <a:ext cx="134938" cy="25717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8"/>
              <a:gd name="f7" fmla="val 73"/>
              <a:gd name="f8" fmla="val 36"/>
              <a:gd name="f9" fmla="val 20"/>
              <a:gd name="f10" fmla="val 8"/>
              <a:gd name="f11" fmla="val 17"/>
              <a:gd name="f12" fmla="val 10"/>
              <a:gd name="f13" fmla="val 15"/>
              <a:gd name="f14" fmla="val 11"/>
              <a:gd name="f15" fmla="val 9"/>
              <a:gd name="f16" fmla="val 6"/>
              <a:gd name="f17" fmla="val 19"/>
              <a:gd name="f18" fmla="val 2"/>
              <a:gd name="f19" fmla="val 25"/>
              <a:gd name="f20" fmla="val 1"/>
              <a:gd name="f21" fmla="val 29"/>
              <a:gd name="f22" fmla="val 34"/>
              <a:gd name="f23" fmla="val 41"/>
              <a:gd name="f24" fmla="val 46"/>
              <a:gd name="f25" fmla="val 53"/>
              <a:gd name="f26" fmla="val 59"/>
              <a:gd name="f27" fmla="val 5"/>
              <a:gd name="f28" fmla="val 66"/>
              <a:gd name="f29" fmla="val 68"/>
              <a:gd name="f30" fmla="val 71"/>
              <a:gd name="f31" fmla="val 14"/>
              <a:gd name="f32" fmla="val 16"/>
              <a:gd name="f33" fmla="val 27"/>
              <a:gd name="f34" fmla="val 70"/>
              <a:gd name="f35" fmla="val 65"/>
              <a:gd name="f36" fmla="val 49"/>
              <a:gd name="f37" fmla="val 28"/>
              <a:gd name="f38" fmla="val 55"/>
              <a:gd name="f39" fmla="val 26"/>
              <a:gd name="f40" fmla="val 56"/>
              <a:gd name="f41" fmla="val 24"/>
              <a:gd name="f42" fmla="val 21"/>
              <a:gd name="f43" fmla="val 58"/>
              <a:gd name="f44" fmla="val 57"/>
              <a:gd name="f45" fmla="val 52"/>
              <a:gd name="f46" fmla="val 13"/>
              <a:gd name="f47" fmla="val 45"/>
              <a:gd name="f48" fmla="val 37"/>
              <a:gd name="f49" fmla="val 33"/>
              <a:gd name="f50" fmla="val 30"/>
              <a:gd name="f51" fmla="val 23"/>
              <a:gd name="f52" fmla="val 22"/>
              <a:gd name="f53" fmla="val 18"/>
              <a:gd name="f54" fmla="+- 0 0 -90"/>
              <a:gd name="f55" fmla="*/ f3 1 38"/>
              <a:gd name="f56" fmla="*/ f4 1 73"/>
              <a:gd name="f57" fmla="+- f7 0 f5"/>
              <a:gd name="f58" fmla="+- f6 0 f5"/>
              <a:gd name="f59" fmla="*/ f54 f0 1"/>
              <a:gd name="f60" fmla="*/ f58 1 38"/>
              <a:gd name="f61" fmla="*/ f57 1 73"/>
              <a:gd name="f62" fmla="*/ f59 1 f2"/>
              <a:gd name="f63" fmla="*/ 36 1 f60"/>
              <a:gd name="f64" fmla="*/ 0 1 f61"/>
              <a:gd name="f65" fmla="*/ 17 1 f60"/>
              <a:gd name="f66" fmla="*/ 10 1 f61"/>
              <a:gd name="f67" fmla="*/ 6 1 f60"/>
              <a:gd name="f68" fmla="*/ 19 1 f61"/>
              <a:gd name="f69" fmla="*/ 0 1 f60"/>
              <a:gd name="f70" fmla="*/ 34 1 f61"/>
              <a:gd name="f71" fmla="*/ 1 1 f60"/>
              <a:gd name="f72" fmla="*/ 53 1 f61"/>
              <a:gd name="f73" fmla="*/ 8 1 f60"/>
              <a:gd name="f74" fmla="*/ 68 1 f61"/>
              <a:gd name="f75" fmla="*/ 16 1 f60"/>
              <a:gd name="f76" fmla="*/ 73 1 f61"/>
              <a:gd name="f77" fmla="*/ 27 1 f60"/>
              <a:gd name="f78" fmla="*/ 70 1 f61"/>
              <a:gd name="f79" fmla="*/ 38 1 f60"/>
              <a:gd name="f80" fmla="*/ 65 1 f61"/>
              <a:gd name="f81" fmla="*/ 49 1 f61"/>
              <a:gd name="f82" fmla="*/ 26 1 f60"/>
              <a:gd name="f83" fmla="*/ 56 1 f61"/>
              <a:gd name="f84" fmla="*/ 19 1 f60"/>
              <a:gd name="f85" fmla="*/ 58 1 f61"/>
              <a:gd name="f86" fmla="*/ 15 1 f60"/>
              <a:gd name="f87" fmla="*/ 55 1 f61"/>
              <a:gd name="f88" fmla="*/ 13 1 f60"/>
              <a:gd name="f89" fmla="*/ 41 1 f61"/>
              <a:gd name="f90" fmla="*/ 30 1 f61"/>
              <a:gd name="f91" fmla="*/ 23 1 f60"/>
              <a:gd name="f92" fmla="*/ 22 1 f61"/>
              <a:gd name="f93" fmla="*/ 30 1 f60"/>
              <a:gd name="f94" fmla="*/ 18 1 f61"/>
              <a:gd name="f95" fmla="*/ 15 1 f61"/>
              <a:gd name="f96" fmla="*/ f6 1 f60"/>
              <a:gd name="f97" fmla="*/ f7 1 f61"/>
              <a:gd name="f98" fmla="+- f62 0 f1"/>
              <a:gd name="f99" fmla="*/ f69 f55 1"/>
              <a:gd name="f100" fmla="*/ f96 f55 1"/>
              <a:gd name="f101" fmla="*/ f97 f56 1"/>
              <a:gd name="f102" fmla="*/ f64 f56 1"/>
              <a:gd name="f103" fmla="*/ f63 f55 1"/>
              <a:gd name="f104" fmla="*/ f65 f55 1"/>
              <a:gd name="f105" fmla="*/ f66 f56 1"/>
              <a:gd name="f106" fmla="*/ f67 f55 1"/>
              <a:gd name="f107" fmla="*/ f68 f56 1"/>
              <a:gd name="f108" fmla="*/ f70 f56 1"/>
              <a:gd name="f109" fmla="*/ f71 f55 1"/>
              <a:gd name="f110" fmla="*/ f72 f56 1"/>
              <a:gd name="f111" fmla="*/ f73 f55 1"/>
              <a:gd name="f112" fmla="*/ f74 f56 1"/>
              <a:gd name="f113" fmla="*/ f75 f55 1"/>
              <a:gd name="f114" fmla="*/ f76 f56 1"/>
              <a:gd name="f115" fmla="*/ f77 f55 1"/>
              <a:gd name="f116" fmla="*/ f78 f56 1"/>
              <a:gd name="f117" fmla="*/ f79 f55 1"/>
              <a:gd name="f118" fmla="*/ f80 f56 1"/>
              <a:gd name="f119" fmla="*/ f81 f56 1"/>
              <a:gd name="f120" fmla="*/ f82 f55 1"/>
              <a:gd name="f121" fmla="*/ f83 f56 1"/>
              <a:gd name="f122" fmla="*/ f84 f55 1"/>
              <a:gd name="f123" fmla="*/ f85 f56 1"/>
              <a:gd name="f124" fmla="*/ f86 f55 1"/>
              <a:gd name="f125" fmla="*/ f87 f56 1"/>
              <a:gd name="f126" fmla="*/ f88 f55 1"/>
              <a:gd name="f127" fmla="*/ f89 f56 1"/>
              <a:gd name="f128" fmla="*/ f90 f56 1"/>
              <a:gd name="f129" fmla="*/ f91 f55 1"/>
              <a:gd name="f130" fmla="*/ f92 f56 1"/>
              <a:gd name="f131" fmla="*/ f93 f55 1"/>
              <a:gd name="f132" fmla="*/ f94 f56 1"/>
              <a:gd name="f133" fmla="*/ f95 f5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98">
                <a:pos x="f103" y="f102"/>
              </a:cxn>
              <a:cxn ang="f98">
                <a:pos x="f104" y="f105"/>
              </a:cxn>
              <a:cxn ang="f98">
                <a:pos x="f106" y="f107"/>
              </a:cxn>
              <a:cxn ang="f98">
                <a:pos x="f99" y="f108"/>
              </a:cxn>
              <a:cxn ang="f98">
                <a:pos x="f109" y="f110"/>
              </a:cxn>
              <a:cxn ang="f98">
                <a:pos x="f111" y="f112"/>
              </a:cxn>
              <a:cxn ang="f98">
                <a:pos x="f113" y="f114"/>
              </a:cxn>
              <a:cxn ang="f98">
                <a:pos x="f115" y="f116"/>
              </a:cxn>
              <a:cxn ang="f98">
                <a:pos x="f117" y="f118"/>
              </a:cxn>
              <a:cxn ang="f98">
                <a:pos x="f117" y="f119"/>
              </a:cxn>
              <a:cxn ang="f98">
                <a:pos x="f120" y="f121"/>
              </a:cxn>
              <a:cxn ang="f98">
                <a:pos x="f122" y="f123"/>
              </a:cxn>
              <a:cxn ang="f98">
                <a:pos x="f124" y="f125"/>
              </a:cxn>
              <a:cxn ang="f98">
                <a:pos x="f126" y="f127"/>
              </a:cxn>
              <a:cxn ang="f98">
                <a:pos x="f124" y="f128"/>
              </a:cxn>
              <a:cxn ang="f98">
                <a:pos x="f129" y="f130"/>
              </a:cxn>
              <a:cxn ang="f98">
                <a:pos x="f131" y="f132"/>
              </a:cxn>
              <a:cxn ang="f98">
                <a:pos x="f103" y="f133"/>
              </a:cxn>
            </a:cxnLst>
            <a:rect l="f99" t="f102" r="f100" b="f101"/>
            <a:pathLst>
              <a:path w="38" h="73">
                <a:moveTo>
                  <a:pt x="f8" y="f5"/>
                </a:moveTo>
                <a:cubicBezTo>
                  <a:pt x="f8" y="f5"/>
                  <a:pt x="f9" y="f10"/>
                  <a:pt x="f11" y="f12"/>
                </a:cubicBezTo>
                <a:cubicBezTo>
                  <a:pt x="f13" y="f14"/>
                  <a:pt x="f15" y="f13"/>
                  <a:pt x="f16" y="f17"/>
                </a:cubicBezTo>
                <a:cubicBezTo>
                  <a:pt x="f18" y="f19"/>
                  <a:pt x="f20" y="f21"/>
                  <a:pt x="f5" y="f22"/>
                </a:cubicBezTo>
                <a:cubicBezTo>
                  <a:pt x="f5" y="f23"/>
                  <a:pt x="f5" y="f24"/>
                  <a:pt x="f20" y="f25"/>
                </a:cubicBezTo>
                <a:cubicBezTo>
                  <a:pt x="f18" y="f26"/>
                  <a:pt x="f27" y="f28"/>
                  <a:pt x="f10" y="f29"/>
                </a:cubicBezTo>
                <a:cubicBezTo>
                  <a:pt x="f14" y="f30"/>
                  <a:pt x="f31" y="f7"/>
                  <a:pt x="f32" y="f7"/>
                </a:cubicBezTo>
                <a:cubicBezTo>
                  <a:pt x="f9" y="f7"/>
                  <a:pt x="f33" y="f34"/>
                  <a:pt x="f33" y="f34"/>
                </a:cubicBezTo>
                <a:cubicBezTo>
                  <a:pt x="f6" y="f35"/>
                  <a:pt x="f6" y="f35"/>
                  <a:pt x="f6" y="f35"/>
                </a:cubicBezTo>
                <a:cubicBezTo>
                  <a:pt x="f6" y="f36"/>
                  <a:pt x="f6" y="f36"/>
                  <a:pt x="f6" y="f36"/>
                </a:cubicBezTo>
                <a:cubicBezTo>
                  <a:pt x="f6" y="f36"/>
                  <a:pt x="f37" y="f38"/>
                  <a:pt x="f39" y="f40"/>
                </a:cubicBezTo>
                <a:cubicBezTo>
                  <a:pt x="f41" y="f40"/>
                  <a:pt x="f42" y="f43"/>
                  <a:pt x="f17" y="f43"/>
                </a:cubicBezTo>
                <a:cubicBezTo>
                  <a:pt x="f11" y="f43"/>
                  <a:pt x="f32" y="f44"/>
                  <a:pt x="f13" y="f38"/>
                </a:cubicBezTo>
                <a:cubicBezTo>
                  <a:pt x="f31" y="f45"/>
                  <a:pt x="f46" y="f47"/>
                  <a:pt x="f46" y="f23"/>
                </a:cubicBezTo>
                <a:cubicBezTo>
                  <a:pt x="f46" y="f48"/>
                  <a:pt x="f31" y="f49"/>
                  <a:pt x="f13" y="f50"/>
                </a:cubicBezTo>
                <a:cubicBezTo>
                  <a:pt x="f11" y="f39"/>
                  <a:pt x="f42" y="f41"/>
                  <a:pt x="f51" y="f52"/>
                </a:cubicBezTo>
                <a:cubicBezTo>
                  <a:pt x="f39" y="f9"/>
                  <a:pt x="f50" y="f53"/>
                  <a:pt x="f50" y="f53"/>
                </a:cubicBezTo>
                <a:cubicBezTo>
                  <a:pt x="f8" y="f13"/>
                  <a:pt x="f8" y="f13"/>
                  <a:pt x="f8" y="f13"/>
                </a:cubicBez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12" name="Freeform 145">
            <a:extLst>
              <a:ext uri="{FF2B5EF4-FFF2-40B4-BE49-F238E27FC236}">
                <a16:creationId xmlns:a16="http://schemas.microsoft.com/office/drawing/2014/main" id="{5B8EB1ED-BBD2-3542-AB82-F044F584FB6D}"/>
              </a:ext>
            </a:extLst>
          </p:cNvPr>
          <p:cNvSpPr/>
          <p:nvPr/>
        </p:nvSpPr>
        <p:spPr>
          <a:xfrm>
            <a:off x="9469434" y="6780211"/>
            <a:ext cx="133346" cy="25717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8"/>
              <a:gd name="f7" fmla="val 73"/>
              <a:gd name="f8" fmla="val 36"/>
              <a:gd name="f9" fmla="val 20"/>
              <a:gd name="f10" fmla="val 8"/>
              <a:gd name="f11" fmla="val 18"/>
              <a:gd name="f12" fmla="val 10"/>
              <a:gd name="f13" fmla="val 15"/>
              <a:gd name="f14" fmla="val 11"/>
              <a:gd name="f15" fmla="val 6"/>
              <a:gd name="f16" fmla="val 2"/>
              <a:gd name="f17" fmla="val 25"/>
              <a:gd name="f18" fmla="val 1"/>
              <a:gd name="f19" fmla="val 29"/>
              <a:gd name="f20" fmla="val 34"/>
              <a:gd name="f21" fmla="val 41"/>
              <a:gd name="f22" fmla="val 46"/>
              <a:gd name="f23" fmla="val 53"/>
              <a:gd name="f24" fmla="val 3"/>
              <a:gd name="f25" fmla="val 59"/>
              <a:gd name="f26" fmla="val 66"/>
              <a:gd name="f27" fmla="val 68"/>
              <a:gd name="f28" fmla="val 12"/>
              <a:gd name="f29" fmla="val 71"/>
              <a:gd name="f30" fmla="val 14"/>
              <a:gd name="f31" fmla="val 17"/>
              <a:gd name="f32" fmla="val 21"/>
              <a:gd name="f33" fmla="val 28"/>
              <a:gd name="f34" fmla="val 70"/>
              <a:gd name="f35" fmla="val 65"/>
              <a:gd name="f36" fmla="val 31"/>
              <a:gd name="f37" fmla="val 57"/>
              <a:gd name="f38" fmla="val 23"/>
              <a:gd name="f39" fmla="val 58"/>
              <a:gd name="f40" fmla="val 22"/>
              <a:gd name="f41" fmla="val 16"/>
              <a:gd name="f42" fmla="val 55"/>
              <a:gd name="f43" fmla="val 52"/>
              <a:gd name="f44" fmla="val 13"/>
              <a:gd name="f45" fmla="val 45"/>
              <a:gd name="f46" fmla="val 37"/>
              <a:gd name="f47" fmla="val 33"/>
              <a:gd name="f48" fmla="val 30"/>
              <a:gd name="f49" fmla="val 26"/>
              <a:gd name="f50" fmla="val 24"/>
              <a:gd name="f51" fmla="val 27"/>
              <a:gd name="f52" fmla="+- 0 0 -90"/>
              <a:gd name="f53" fmla="*/ f3 1 38"/>
              <a:gd name="f54" fmla="*/ f4 1 73"/>
              <a:gd name="f55" fmla="+- f7 0 f5"/>
              <a:gd name="f56" fmla="+- f6 0 f5"/>
              <a:gd name="f57" fmla="*/ f52 f0 1"/>
              <a:gd name="f58" fmla="*/ f56 1 38"/>
              <a:gd name="f59" fmla="*/ f55 1 73"/>
              <a:gd name="f60" fmla="*/ f57 1 f2"/>
              <a:gd name="f61" fmla="*/ 36 1 f58"/>
              <a:gd name="f62" fmla="*/ 0 1 f59"/>
              <a:gd name="f63" fmla="*/ 18 1 f58"/>
              <a:gd name="f64" fmla="*/ 10 1 f59"/>
              <a:gd name="f65" fmla="*/ 6 1 f58"/>
              <a:gd name="f66" fmla="*/ 20 1 f59"/>
              <a:gd name="f67" fmla="*/ 1 1 f58"/>
              <a:gd name="f68" fmla="*/ 34 1 f59"/>
              <a:gd name="f69" fmla="*/ 2 1 f58"/>
              <a:gd name="f70" fmla="*/ 53 1 f59"/>
              <a:gd name="f71" fmla="*/ 8 1 f58"/>
              <a:gd name="f72" fmla="*/ 68 1 f59"/>
              <a:gd name="f73" fmla="*/ 17 1 f58"/>
              <a:gd name="f74" fmla="*/ 73 1 f59"/>
              <a:gd name="f75" fmla="*/ 28 1 f58"/>
              <a:gd name="f76" fmla="*/ 70 1 f59"/>
              <a:gd name="f77" fmla="*/ 38 1 f58"/>
              <a:gd name="f78" fmla="*/ 65 1 f59"/>
              <a:gd name="f79" fmla="*/ 31 1 f59"/>
              <a:gd name="f80" fmla="*/ 25 1 f58"/>
              <a:gd name="f81" fmla="*/ 38 1 f59"/>
              <a:gd name="f82" fmla="*/ 57 1 f59"/>
              <a:gd name="f83" fmla="*/ 20 1 f58"/>
              <a:gd name="f84" fmla="*/ 59 1 f59"/>
              <a:gd name="f85" fmla="*/ 15 1 f58"/>
              <a:gd name="f86" fmla="*/ 55 1 f59"/>
              <a:gd name="f87" fmla="*/ 13 1 f58"/>
              <a:gd name="f88" fmla="*/ 41 1 f59"/>
              <a:gd name="f89" fmla="*/ 16 1 f58"/>
              <a:gd name="f90" fmla="*/ 30 1 f59"/>
              <a:gd name="f91" fmla="*/ 23 1 f58"/>
              <a:gd name="f92" fmla="*/ 22 1 f59"/>
              <a:gd name="f93" fmla="*/ 31 1 f58"/>
              <a:gd name="f94" fmla="*/ 18 1 f59"/>
              <a:gd name="f95" fmla="*/ 15 1 f59"/>
              <a:gd name="f96" fmla="*/ 0 1 f58"/>
              <a:gd name="f97" fmla="*/ f6 1 f58"/>
              <a:gd name="f98" fmla="*/ f7 1 f59"/>
              <a:gd name="f99" fmla="+- f60 0 f1"/>
              <a:gd name="f100" fmla="*/ f96 f53 1"/>
              <a:gd name="f101" fmla="*/ f97 f53 1"/>
              <a:gd name="f102" fmla="*/ f98 f54 1"/>
              <a:gd name="f103" fmla="*/ f62 f54 1"/>
              <a:gd name="f104" fmla="*/ f61 f53 1"/>
              <a:gd name="f105" fmla="*/ f63 f53 1"/>
              <a:gd name="f106" fmla="*/ f64 f54 1"/>
              <a:gd name="f107" fmla="*/ f65 f53 1"/>
              <a:gd name="f108" fmla="*/ f66 f54 1"/>
              <a:gd name="f109" fmla="*/ f67 f53 1"/>
              <a:gd name="f110" fmla="*/ f68 f54 1"/>
              <a:gd name="f111" fmla="*/ f69 f53 1"/>
              <a:gd name="f112" fmla="*/ f70 f54 1"/>
              <a:gd name="f113" fmla="*/ f71 f53 1"/>
              <a:gd name="f114" fmla="*/ f72 f54 1"/>
              <a:gd name="f115" fmla="*/ f73 f53 1"/>
              <a:gd name="f116" fmla="*/ f74 f54 1"/>
              <a:gd name="f117" fmla="*/ f75 f53 1"/>
              <a:gd name="f118" fmla="*/ f76 f54 1"/>
              <a:gd name="f119" fmla="*/ f77 f53 1"/>
              <a:gd name="f120" fmla="*/ f78 f54 1"/>
              <a:gd name="f121" fmla="*/ f79 f54 1"/>
              <a:gd name="f122" fmla="*/ f80 f53 1"/>
              <a:gd name="f123" fmla="*/ f81 f54 1"/>
              <a:gd name="f124" fmla="*/ f82 f54 1"/>
              <a:gd name="f125" fmla="*/ f83 f53 1"/>
              <a:gd name="f126" fmla="*/ f84 f54 1"/>
              <a:gd name="f127" fmla="*/ f85 f53 1"/>
              <a:gd name="f128" fmla="*/ f86 f54 1"/>
              <a:gd name="f129" fmla="*/ f87 f53 1"/>
              <a:gd name="f130" fmla="*/ f88 f54 1"/>
              <a:gd name="f131" fmla="*/ f89 f53 1"/>
              <a:gd name="f132" fmla="*/ f90 f54 1"/>
              <a:gd name="f133" fmla="*/ f91 f53 1"/>
              <a:gd name="f134" fmla="*/ f92 f54 1"/>
              <a:gd name="f135" fmla="*/ f93 f53 1"/>
              <a:gd name="f136" fmla="*/ f94 f54 1"/>
              <a:gd name="f137" fmla="*/ f95 f5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99">
                <a:pos x="f104" y="f103"/>
              </a:cxn>
              <a:cxn ang="f99">
                <a:pos x="f105" y="f106"/>
              </a:cxn>
              <a:cxn ang="f99">
                <a:pos x="f107" y="f108"/>
              </a:cxn>
              <a:cxn ang="f99">
                <a:pos x="f109" y="f110"/>
              </a:cxn>
              <a:cxn ang="f99">
                <a:pos x="f111" y="f112"/>
              </a:cxn>
              <a:cxn ang="f99">
                <a:pos x="f113" y="f114"/>
              </a:cxn>
              <a:cxn ang="f99">
                <a:pos x="f115" y="f116"/>
              </a:cxn>
              <a:cxn ang="f99">
                <a:pos x="f117" y="f118"/>
              </a:cxn>
              <a:cxn ang="f99">
                <a:pos x="f119" y="f120"/>
              </a:cxn>
              <a:cxn ang="f99">
                <a:pos x="f119" y="f121"/>
              </a:cxn>
              <a:cxn ang="f99">
                <a:pos x="f122" y="f123"/>
              </a:cxn>
              <a:cxn ang="f99">
                <a:pos x="f122" y="f124"/>
              </a:cxn>
              <a:cxn ang="f99">
                <a:pos x="f125" y="f126"/>
              </a:cxn>
              <a:cxn ang="f99">
                <a:pos x="f127" y="f128"/>
              </a:cxn>
              <a:cxn ang="f99">
                <a:pos x="f129" y="f130"/>
              </a:cxn>
              <a:cxn ang="f99">
                <a:pos x="f131" y="f132"/>
              </a:cxn>
              <a:cxn ang="f99">
                <a:pos x="f133" y="f134"/>
              </a:cxn>
              <a:cxn ang="f99">
                <a:pos x="f135" y="f136"/>
              </a:cxn>
              <a:cxn ang="f99">
                <a:pos x="f104" y="f137"/>
              </a:cxn>
            </a:cxnLst>
            <a:rect l="f100" t="f103" r="f101" b="f102"/>
            <a:pathLst>
              <a:path w="38" h="73">
                <a:moveTo>
                  <a:pt x="f8" y="f5"/>
                </a:moveTo>
                <a:cubicBezTo>
                  <a:pt x="f8" y="f5"/>
                  <a:pt x="f9" y="f10"/>
                  <a:pt x="f11" y="f12"/>
                </a:cubicBezTo>
                <a:cubicBezTo>
                  <a:pt x="f13" y="f14"/>
                  <a:pt x="f12" y="f13"/>
                  <a:pt x="f15" y="f9"/>
                </a:cubicBezTo>
                <a:cubicBezTo>
                  <a:pt x="f16" y="f17"/>
                  <a:pt x="f18" y="f19"/>
                  <a:pt x="f18" y="f20"/>
                </a:cubicBezTo>
                <a:cubicBezTo>
                  <a:pt x="f5" y="f21"/>
                  <a:pt x="f5" y="f22"/>
                  <a:pt x="f16" y="f23"/>
                </a:cubicBezTo>
                <a:cubicBezTo>
                  <a:pt x="f24" y="f25"/>
                  <a:pt x="f15" y="f26"/>
                  <a:pt x="f10" y="f27"/>
                </a:cubicBezTo>
                <a:cubicBezTo>
                  <a:pt x="f28" y="f29"/>
                  <a:pt x="f30" y="f7"/>
                  <a:pt x="f31" y="f7"/>
                </a:cubicBezTo>
                <a:cubicBezTo>
                  <a:pt x="f32" y="f7"/>
                  <a:pt x="f33" y="f34"/>
                  <a:pt x="f33" y="f34"/>
                </a:cubicBezTo>
                <a:cubicBezTo>
                  <a:pt x="f6" y="f35"/>
                  <a:pt x="f6" y="f35"/>
                  <a:pt x="f6" y="f35"/>
                </a:cubicBezTo>
                <a:cubicBezTo>
                  <a:pt x="f6" y="f36"/>
                  <a:pt x="f6" y="f36"/>
                  <a:pt x="f6" y="f36"/>
                </a:cubicBezTo>
                <a:cubicBezTo>
                  <a:pt x="f17" y="f6"/>
                  <a:pt x="f17" y="f6"/>
                  <a:pt x="f17" y="f6"/>
                </a:cubicBezTo>
                <a:cubicBezTo>
                  <a:pt x="f17" y="f6"/>
                  <a:pt x="f17" y="f37"/>
                  <a:pt x="f17" y="f37"/>
                </a:cubicBezTo>
                <a:cubicBezTo>
                  <a:pt x="f38" y="f39"/>
                  <a:pt x="f40" y="f25"/>
                  <a:pt x="f9" y="f25"/>
                </a:cubicBezTo>
                <a:cubicBezTo>
                  <a:pt x="f11" y="f25"/>
                  <a:pt x="f41" y="f37"/>
                  <a:pt x="f13" y="f42"/>
                </a:cubicBezTo>
                <a:cubicBezTo>
                  <a:pt x="f30" y="f43"/>
                  <a:pt x="f44" y="f45"/>
                  <a:pt x="f44" y="f21"/>
                </a:cubicBezTo>
                <a:cubicBezTo>
                  <a:pt x="f44" y="f46"/>
                  <a:pt x="f30" y="f47"/>
                  <a:pt x="f41" y="f48"/>
                </a:cubicBezTo>
                <a:cubicBezTo>
                  <a:pt x="f11" y="f49"/>
                  <a:pt x="f32" y="f50"/>
                  <a:pt x="f38" y="f40"/>
                </a:cubicBezTo>
                <a:cubicBezTo>
                  <a:pt x="f51" y="f9"/>
                  <a:pt x="f36" y="f11"/>
                  <a:pt x="f36" y="f11"/>
                </a:cubicBezTo>
                <a:cubicBezTo>
                  <a:pt x="f8" y="f13"/>
                  <a:pt x="f8" y="f13"/>
                  <a:pt x="f8" y="f13"/>
                </a:cubicBez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13" name="Freeform 146">
            <a:extLst>
              <a:ext uri="{FF2B5EF4-FFF2-40B4-BE49-F238E27FC236}">
                <a16:creationId xmlns:a16="http://schemas.microsoft.com/office/drawing/2014/main" id="{6AA65398-8A7C-3848-9F0A-78AD948F78D8}"/>
              </a:ext>
            </a:extLst>
          </p:cNvPr>
          <p:cNvSpPr/>
          <p:nvPr/>
        </p:nvSpPr>
        <p:spPr>
          <a:xfrm>
            <a:off x="9336088" y="6846890"/>
            <a:ext cx="136529" cy="25717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9"/>
              <a:gd name="f7" fmla="val 73"/>
              <a:gd name="f8" fmla="val 37"/>
              <a:gd name="f9" fmla="val 21"/>
              <a:gd name="f10" fmla="val 8"/>
              <a:gd name="f11" fmla="val 18"/>
              <a:gd name="f12" fmla="val 10"/>
              <a:gd name="f13" fmla="val 15"/>
              <a:gd name="f14" fmla="val 11"/>
              <a:gd name="f15" fmla="val 7"/>
              <a:gd name="f16" fmla="val 19"/>
              <a:gd name="f17" fmla="val 2"/>
              <a:gd name="f18" fmla="val 25"/>
              <a:gd name="f19" fmla="val 29"/>
              <a:gd name="f20" fmla="val 1"/>
              <a:gd name="f21" fmla="val 34"/>
              <a:gd name="f22" fmla="val 41"/>
              <a:gd name="f23" fmla="val 46"/>
              <a:gd name="f24" fmla="val 53"/>
              <a:gd name="f25" fmla="val 3"/>
              <a:gd name="f26" fmla="val 59"/>
              <a:gd name="f27" fmla="val 6"/>
              <a:gd name="f28" fmla="val 66"/>
              <a:gd name="f29" fmla="val 9"/>
              <a:gd name="f30" fmla="val 68"/>
              <a:gd name="f31" fmla="val 12"/>
              <a:gd name="f32" fmla="val 71"/>
              <a:gd name="f33" fmla="val 72"/>
              <a:gd name="f34" fmla="val 17"/>
              <a:gd name="f35" fmla="val 28"/>
              <a:gd name="f36" fmla="val 70"/>
              <a:gd name="f37" fmla="val 65"/>
              <a:gd name="f38" fmla="val 49"/>
              <a:gd name="f39" fmla="val 55"/>
              <a:gd name="f40" fmla="val 27"/>
              <a:gd name="f41" fmla="val 56"/>
              <a:gd name="f42" fmla="val 22"/>
              <a:gd name="f43" fmla="val 58"/>
              <a:gd name="f44" fmla="val 20"/>
              <a:gd name="f45" fmla="val 57"/>
              <a:gd name="f46" fmla="val 16"/>
              <a:gd name="f47" fmla="val 52"/>
              <a:gd name="f48" fmla="val 13"/>
              <a:gd name="f49" fmla="val 45"/>
              <a:gd name="f50" fmla="val 14"/>
              <a:gd name="f51" fmla="val 33"/>
              <a:gd name="f52" fmla="val 30"/>
              <a:gd name="f53" fmla="val 26"/>
              <a:gd name="f54" fmla="val 24"/>
              <a:gd name="f55" fmla="val 31"/>
              <a:gd name="f56" fmla="+- 0 0 -90"/>
              <a:gd name="f57" fmla="*/ f3 1 39"/>
              <a:gd name="f58" fmla="*/ f4 1 73"/>
              <a:gd name="f59" fmla="+- f7 0 f5"/>
              <a:gd name="f60" fmla="+- f6 0 f5"/>
              <a:gd name="f61" fmla="*/ f56 f0 1"/>
              <a:gd name="f62" fmla="*/ f60 1 39"/>
              <a:gd name="f63" fmla="*/ f59 1 73"/>
              <a:gd name="f64" fmla="*/ f61 1 f2"/>
              <a:gd name="f65" fmla="*/ 37 1 f62"/>
              <a:gd name="f66" fmla="*/ 0 1 f63"/>
              <a:gd name="f67" fmla="*/ 18 1 f62"/>
              <a:gd name="f68" fmla="*/ 10 1 f63"/>
              <a:gd name="f69" fmla="*/ 7 1 f62"/>
              <a:gd name="f70" fmla="*/ 19 1 f63"/>
              <a:gd name="f71" fmla="*/ 1 1 f62"/>
              <a:gd name="f72" fmla="*/ 34 1 f63"/>
              <a:gd name="f73" fmla="*/ 2 1 f62"/>
              <a:gd name="f74" fmla="*/ 53 1 f63"/>
              <a:gd name="f75" fmla="*/ 9 1 f62"/>
              <a:gd name="f76" fmla="*/ 68 1 f63"/>
              <a:gd name="f77" fmla="*/ 17 1 f62"/>
              <a:gd name="f78" fmla="*/ 73 1 f63"/>
              <a:gd name="f79" fmla="*/ 28 1 f62"/>
              <a:gd name="f80" fmla="*/ 70 1 f63"/>
              <a:gd name="f81" fmla="*/ 39 1 f62"/>
              <a:gd name="f82" fmla="*/ 65 1 f63"/>
              <a:gd name="f83" fmla="*/ 49 1 f63"/>
              <a:gd name="f84" fmla="*/ 27 1 f62"/>
              <a:gd name="f85" fmla="*/ 56 1 f63"/>
              <a:gd name="f86" fmla="*/ 20 1 f62"/>
              <a:gd name="f87" fmla="*/ 58 1 f63"/>
              <a:gd name="f88" fmla="*/ 16 1 f62"/>
              <a:gd name="f89" fmla="*/ 55 1 f63"/>
              <a:gd name="f90" fmla="*/ 13 1 f62"/>
              <a:gd name="f91" fmla="*/ 41 1 f63"/>
              <a:gd name="f92" fmla="*/ 30 1 f63"/>
              <a:gd name="f93" fmla="*/ 24 1 f62"/>
              <a:gd name="f94" fmla="*/ 22 1 f63"/>
              <a:gd name="f95" fmla="*/ 31 1 f62"/>
              <a:gd name="f96" fmla="*/ 18 1 f63"/>
              <a:gd name="f97" fmla="*/ 15 1 f63"/>
              <a:gd name="f98" fmla="*/ 0 1 f62"/>
              <a:gd name="f99" fmla="*/ f6 1 f62"/>
              <a:gd name="f100" fmla="*/ f7 1 f63"/>
              <a:gd name="f101" fmla="+- f64 0 f1"/>
              <a:gd name="f102" fmla="*/ f98 f57 1"/>
              <a:gd name="f103" fmla="*/ f99 f57 1"/>
              <a:gd name="f104" fmla="*/ f100 f58 1"/>
              <a:gd name="f105" fmla="*/ f66 f58 1"/>
              <a:gd name="f106" fmla="*/ f65 f57 1"/>
              <a:gd name="f107" fmla="*/ f67 f57 1"/>
              <a:gd name="f108" fmla="*/ f68 f58 1"/>
              <a:gd name="f109" fmla="*/ f69 f57 1"/>
              <a:gd name="f110" fmla="*/ f70 f58 1"/>
              <a:gd name="f111" fmla="*/ f71 f57 1"/>
              <a:gd name="f112" fmla="*/ f72 f58 1"/>
              <a:gd name="f113" fmla="*/ f73 f57 1"/>
              <a:gd name="f114" fmla="*/ f74 f58 1"/>
              <a:gd name="f115" fmla="*/ f75 f57 1"/>
              <a:gd name="f116" fmla="*/ f76 f58 1"/>
              <a:gd name="f117" fmla="*/ f77 f57 1"/>
              <a:gd name="f118" fmla="*/ f78 f58 1"/>
              <a:gd name="f119" fmla="*/ f79 f57 1"/>
              <a:gd name="f120" fmla="*/ f80 f58 1"/>
              <a:gd name="f121" fmla="*/ f81 f57 1"/>
              <a:gd name="f122" fmla="*/ f82 f58 1"/>
              <a:gd name="f123" fmla="*/ f83 f58 1"/>
              <a:gd name="f124" fmla="*/ f84 f57 1"/>
              <a:gd name="f125" fmla="*/ f85 f58 1"/>
              <a:gd name="f126" fmla="*/ f86 f57 1"/>
              <a:gd name="f127" fmla="*/ f87 f58 1"/>
              <a:gd name="f128" fmla="*/ f88 f57 1"/>
              <a:gd name="f129" fmla="*/ f89 f58 1"/>
              <a:gd name="f130" fmla="*/ f90 f57 1"/>
              <a:gd name="f131" fmla="*/ f91 f58 1"/>
              <a:gd name="f132" fmla="*/ f92 f58 1"/>
              <a:gd name="f133" fmla="*/ f93 f57 1"/>
              <a:gd name="f134" fmla="*/ f94 f58 1"/>
              <a:gd name="f135" fmla="*/ f95 f57 1"/>
              <a:gd name="f136" fmla="*/ f96 f58 1"/>
              <a:gd name="f137" fmla="*/ f97 f5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01">
                <a:pos x="f106" y="f105"/>
              </a:cxn>
              <a:cxn ang="f101">
                <a:pos x="f107" y="f108"/>
              </a:cxn>
              <a:cxn ang="f101">
                <a:pos x="f109" y="f110"/>
              </a:cxn>
              <a:cxn ang="f101">
                <a:pos x="f111" y="f112"/>
              </a:cxn>
              <a:cxn ang="f101">
                <a:pos x="f113" y="f114"/>
              </a:cxn>
              <a:cxn ang="f101">
                <a:pos x="f115" y="f116"/>
              </a:cxn>
              <a:cxn ang="f101">
                <a:pos x="f117" y="f118"/>
              </a:cxn>
              <a:cxn ang="f101">
                <a:pos x="f119" y="f120"/>
              </a:cxn>
              <a:cxn ang="f101">
                <a:pos x="f121" y="f122"/>
              </a:cxn>
              <a:cxn ang="f101">
                <a:pos x="f121" y="f123"/>
              </a:cxn>
              <a:cxn ang="f101">
                <a:pos x="f124" y="f125"/>
              </a:cxn>
              <a:cxn ang="f101">
                <a:pos x="f126" y="f127"/>
              </a:cxn>
              <a:cxn ang="f101">
                <a:pos x="f128" y="f129"/>
              </a:cxn>
              <a:cxn ang="f101">
                <a:pos x="f130" y="f131"/>
              </a:cxn>
              <a:cxn ang="f101">
                <a:pos x="f128" y="f132"/>
              </a:cxn>
              <a:cxn ang="f101">
                <a:pos x="f133" y="f134"/>
              </a:cxn>
              <a:cxn ang="f101">
                <a:pos x="f135" y="f136"/>
              </a:cxn>
              <a:cxn ang="f101">
                <a:pos x="f106" y="f137"/>
              </a:cxn>
            </a:cxnLst>
            <a:rect l="f102" t="f105" r="f103" b="f104"/>
            <a:pathLst>
              <a:path w="39" h="73">
                <a:moveTo>
                  <a:pt x="f8" y="f5"/>
                </a:moveTo>
                <a:cubicBezTo>
                  <a:pt x="f8" y="f5"/>
                  <a:pt x="f9" y="f10"/>
                  <a:pt x="f11" y="f12"/>
                </a:cubicBezTo>
                <a:cubicBezTo>
                  <a:pt x="f13" y="f14"/>
                  <a:pt x="f12" y="f13"/>
                  <a:pt x="f15" y="f16"/>
                </a:cubicBezTo>
                <a:cubicBezTo>
                  <a:pt x="f17" y="f18"/>
                  <a:pt x="f17" y="f19"/>
                  <a:pt x="f20" y="f21"/>
                </a:cubicBezTo>
                <a:cubicBezTo>
                  <a:pt x="f5" y="f22"/>
                  <a:pt x="f5" y="f23"/>
                  <a:pt x="f17" y="f24"/>
                </a:cubicBez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13" y="f33"/>
                  <a:pt x="f34" y="f7"/>
                </a:cubicBezTo>
                <a:cubicBezTo>
                  <a:pt x="f9" y="f7"/>
                  <a:pt x="f35" y="f36"/>
                  <a:pt x="f35" y="f36"/>
                </a:cubicBezTo>
                <a:cubicBezTo>
                  <a:pt x="f6" y="f37"/>
                  <a:pt x="f6" y="f37"/>
                  <a:pt x="f6" y="f37"/>
                </a:cubicBezTo>
                <a:cubicBezTo>
                  <a:pt x="f6" y="f38"/>
                  <a:pt x="f6" y="f38"/>
                  <a:pt x="f6" y="f38"/>
                </a:cubicBezTo>
                <a:cubicBezTo>
                  <a:pt x="f6" y="f38"/>
                  <a:pt x="f35" y="f39"/>
                  <a:pt x="f40" y="f41"/>
                </a:cubicBezTo>
                <a:cubicBezTo>
                  <a:pt x="f18" y="f41"/>
                  <a:pt x="f42" y="f43"/>
                  <a:pt x="f44" y="f43"/>
                </a:cubicBezTo>
                <a:cubicBezTo>
                  <a:pt x="f11" y="f43"/>
                  <a:pt x="f34" y="f45"/>
                  <a:pt x="f46" y="f39"/>
                </a:cubicBezTo>
                <a:cubicBezTo>
                  <a:pt x="f13" y="f47"/>
                  <a:pt x="f48" y="f49"/>
                  <a:pt x="f48" y="f22"/>
                </a:cubicBezTo>
                <a:cubicBezTo>
                  <a:pt x="f48" y="f8"/>
                  <a:pt x="f50" y="f51"/>
                  <a:pt x="f46" y="f52"/>
                </a:cubicBezTo>
                <a:cubicBezTo>
                  <a:pt x="f11" y="f53"/>
                  <a:pt x="f9" y="f54"/>
                  <a:pt x="f54" y="f42"/>
                </a:cubicBezTo>
                <a:cubicBezTo>
                  <a:pt x="f40" y="f44"/>
                  <a:pt x="f55" y="f11"/>
                  <a:pt x="f55" y="f11"/>
                </a:cubicBezTo>
                <a:cubicBezTo>
                  <a:pt x="f8" y="f13"/>
                  <a:pt x="f8" y="f13"/>
                  <a:pt x="f8" y="f13"/>
                </a:cubicBez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14" name="Freeform 147">
            <a:extLst>
              <a:ext uri="{FF2B5EF4-FFF2-40B4-BE49-F238E27FC236}">
                <a16:creationId xmlns:a16="http://schemas.microsoft.com/office/drawing/2014/main" id="{48D1E6AB-636B-064B-82F7-2C1695B46692}"/>
              </a:ext>
            </a:extLst>
          </p:cNvPr>
          <p:cNvSpPr/>
          <p:nvPr/>
        </p:nvSpPr>
        <p:spPr>
          <a:xfrm>
            <a:off x="9363071" y="6981828"/>
            <a:ext cx="377820" cy="22225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38"/>
              <a:gd name="f7" fmla="val 140"/>
              <a:gd name="f8" fmla="val 129"/>
              <a:gd name="f9" fmla="val 16"/>
              <a:gd name="f10" fmla="val 20"/>
              <a:gd name="f11" fmla="+- 0 0 -90"/>
              <a:gd name="f12" fmla="*/ f3 1 238"/>
              <a:gd name="f13" fmla="*/ f4 1 140"/>
              <a:gd name="f14" fmla="+- f7 0 f5"/>
              <a:gd name="f15" fmla="+- f6 0 f5"/>
              <a:gd name="f16" fmla="*/ f11 f0 1"/>
              <a:gd name="f17" fmla="*/ f15 1 238"/>
              <a:gd name="f18" fmla="*/ f14 1 140"/>
              <a:gd name="f19" fmla="*/ f16 1 f2"/>
              <a:gd name="f20" fmla="*/ 0 1 f17"/>
              <a:gd name="f21" fmla="*/ 129 1 f18"/>
              <a:gd name="f22" fmla="*/ 16 1 f17"/>
              <a:gd name="f23" fmla="*/ 140 1 f18"/>
              <a:gd name="f24" fmla="*/ 238 1 f17"/>
              <a:gd name="f25" fmla="*/ 20 1 f18"/>
              <a:gd name="f26" fmla="*/ 0 1 f18"/>
              <a:gd name="f27" fmla="*/ f6 1 f17"/>
              <a:gd name="f28" fmla="*/ f7 1 f18"/>
              <a:gd name="f29" fmla="+- f19 0 f1"/>
              <a:gd name="f30" fmla="*/ f20 f12 1"/>
              <a:gd name="f31" fmla="*/ f27 f12 1"/>
              <a:gd name="f32" fmla="*/ f28 f13 1"/>
              <a:gd name="f33" fmla="*/ f26 f13 1"/>
              <a:gd name="f34" fmla="*/ f21 f13 1"/>
              <a:gd name="f35" fmla="*/ f22 f12 1"/>
              <a:gd name="f36" fmla="*/ f23 f13 1"/>
              <a:gd name="f37" fmla="*/ f24 f12 1"/>
              <a:gd name="f38" fmla="*/ f25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30" y="f34"/>
              </a:cxn>
              <a:cxn ang="f29">
                <a:pos x="f35" y="f36"/>
              </a:cxn>
              <a:cxn ang="f29">
                <a:pos x="f37" y="f38"/>
              </a:cxn>
              <a:cxn ang="f29">
                <a:pos x="f37" y="f33"/>
              </a:cxn>
              <a:cxn ang="f29">
                <a:pos x="f30" y="f34"/>
              </a:cxn>
            </a:cxnLst>
            <a:rect l="f30" t="f33" r="f31" b="f32"/>
            <a:pathLst>
              <a:path w="238" h="140">
                <a:moveTo>
                  <a:pt x="f5" y="f8"/>
                </a:moveTo>
                <a:lnTo>
                  <a:pt x="f9" y="f7"/>
                </a:lnTo>
                <a:lnTo>
                  <a:pt x="f6" y="f10"/>
                </a:lnTo>
                <a:lnTo>
                  <a:pt x="f6" y="f5"/>
                </a:lnTo>
                <a:lnTo>
                  <a:pt x="f5" y="f8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15" name="Freeform 148">
            <a:extLst>
              <a:ext uri="{FF2B5EF4-FFF2-40B4-BE49-F238E27FC236}">
                <a16:creationId xmlns:a16="http://schemas.microsoft.com/office/drawing/2014/main" id="{35FF41E5-2138-2F49-8693-A4B1DF16848F}"/>
              </a:ext>
            </a:extLst>
          </p:cNvPr>
          <p:cNvSpPr/>
          <p:nvPr/>
        </p:nvSpPr>
        <p:spPr>
          <a:xfrm>
            <a:off x="9363071" y="6981828"/>
            <a:ext cx="377820" cy="22225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38"/>
              <a:gd name="f7" fmla="val 140"/>
              <a:gd name="f8" fmla="val 129"/>
              <a:gd name="f9" fmla="val 16"/>
              <a:gd name="f10" fmla="val 20"/>
              <a:gd name="f11" fmla="+- 0 0 -90"/>
              <a:gd name="f12" fmla="*/ f3 1 238"/>
              <a:gd name="f13" fmla="*/ f4 1 140"/>
              <a:gd name="f14" fmla="+- f7 0 f5"/>
              <a:gd name="f15" fmla="+- f6 0 f5"/>
              <a:gd name="f16" fmla="*/ f11 f0 1"/>
              <a:gd name="f17" fmla="*/ f15 1 238"/>
              <a:gd name="f18" fmla="*/ f14 1 140"/>
              <a:gd name="f19" fmla="*/ f16 1 f2"/>
              <a:gd name="f20" fmla="*/ 0 1 f17"/>
              <a:gd name="f21" fmla="*/ 129 1 f18"/>
              <a:gd name="f22" fmla="*/ 16 1 f17"/>
              <a:gd name="f23" fmla="*/ 140 1 f18"/>
              <a:gd name="f24" fmla="*/ 238 1 f17"/>
              <a:gd name="f25" fmla="*/ 20 1 f18"/>
              <a:gd name="f26" fmla="*/ 0 1 f18"/>
              <a:gd name="f27" fmla="*/ f6 1 f17"/>
              <a:gd name="f28" fmla="*/ f7 1 f18"/>
              <a:gd name="f29" fmla="+- f19 0 f1"/>
              <a:gd name="f30" fmla="*/ f20 f12 1"/>
              <a:gd name="f31" fmla="*/ f27 f12 1"/>
              <a:gd name="f32" fmla="*/ f28 f13 1"/>
              <a:gd name="f33" fmla="*/ f26 f13 1"/>
              <a:gd name="f34" fmla="*/ f21 f13 1"/>
              <a:gd name="f35" fmla="*/ f22 f12 1"/>
              <a:gd name="f36" fmla="*/ f23 f13 1"/>
              <a:gd name="f37" fmla="*/ f24 f12 1"/>
              <a:gd name="f38" fmla="*/ f25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30" y="f34"/>
              </a:cxn>
              <a:cxn ang="f29">
                <a:pos x="f35" y="f36"/>
              </a:cxn>
              <a:cxn ang="f29">
                <a:pos x="f37" y="f38"/>
              </a:cxn>
              <a:cxn ang="f29">
                <a:pos x="f37" y="f33"/>
              </a:cxn>
            </a:cxnLst>
            <a:rect l="f30" t="f33" r="f31" b="f32"/>
            <a:pathLst>
              <a:path w="238" h="140">
                <a:moveTo>
                  <a:pt x="f5" y="f8"/>
                </a:moveTo>
                <a:lnTo>
                  <a:pt x="f9" y="f7"/>
                </a:lnTo>
                <a:lnTo>
                  <a:pt x="f6" y="f10"/>
                </a:lnTo>
                <a:lnTo>
                  <a:pt x="f6" y="f5"/>
                </a:lnTo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16" name="Freeform 149">
            <a:extLst>
              <a:ext uri="{FF2B5EF4-FFF2-40B4-BE49-F238E27FC236}">
                <a16:creationId xmlns:a16="http://schemas.microsoft.com/office/drawing/2014/main" id="{E1C2EFA4-6822-5B41-BAE5-7A9ABCABC312}"/>
              </a:ext>
            </a:extLst>
          </p:cNvPr>
          <p:cNvSpPr/>
          <p:nvPr/>
        </p:nvSpPr>
        <p:spPr>
          <a:xfrm>
            <a:off x="9399583" y="7023104"/>
            <a:ext cx="341308" cy="20161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5"/>
              <a:gd name="f7" fmla="val 127"/>
              <a:gd name="f8" fmla="val 116"/>
              <a:gd name="f9" fmla="val 13"/>
              <a:gd name="f10" fmla="val 18"/>
              <a:gd name="f11" fmla="+- 0 0 -90"/>
              <a:gd name="f12" fmla="*/ f3 1 215"/>
              <a:gd name="f13" fmla="*/ f4 1 127"/>
              <a:gd name="f14" fmla="+- f7 0 f5"/>
              <a:gd name="f15" fmla="+- f6 0 f5"/>
              <a:gd name="f16" fmla="*/ f11 f0 1"/>
              <a:gd name="f17" fmla="*/ f15 1 215"/>
              <a:gd name="f18" fmla="*/ f14 1 127"/>
              <a:gd name="f19" fmla="*/ f16 1 f2"/>
              <a:gd name="f20" fmla="*/ 0 1 f17"/>
              <a:gd name="f21" fmla="*/ 116 1 f18"/>
              <a:gd name="f22" fmla="*/ 13 1 f17"/>
              <a:gd name="f23" fmla="*/ 127 1 f18"/>
              <a:gd name="f24" fmla="*/ 215 1 f17"/>
              <a:gd name="f25" fmla="*/ 18 1 f18"/>
              <a:gd name="f26" fmla="*/ 0 1 f18"/>
              <a:gd name="f27" fmla="*/ f6 1 f17"/>
              <a:gd name="f28" fmla="*/ f7 1 f18"/>
              <a:gd name="f29" fmla="+- f19 0 f1"/>
              <a:gd name="f30" fmla="*/ f20 f12 1"/>
              <a:gd name="f31" fmla="*/ f27 f12 1"/>
              <a:gd name="f32" fmla="*/ f28 f13 1"/>
              <a:gd name="f33" fmla="*/ f26 f13 1"/>
              <a:gd name="f34" fmla="*/ f21 f13 1"/>
              <a:gd name="f35" fmla="*/ f22 f12 1"/>
              <a:gd name="f36" fmla="*/ f23 f13 1"/>
              <a:gd name="f37" fmla="*/ f24 f12 1"/>
              <a:gd name="f38" fmla="*/ f25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30" y="f34"/>
              </a:cxn>
              <a:cxn ang="f29">
                <a:pos x="f35" y="f36"/>
              </a:cxn>
              <a:cxn ang="f29">
                <a:pos x="f37" y="f38"/>
              </a:cxn>
              <a:cxn ang="f29">
                <a:pos x="f37" y="f33"/>
              </a:cxn>
              <a:cxn ang="f29">
                <a:pos x="f30" y="f34"/>
              </a:cxn>
            </a:cxnLst>
            <a:rect l="f30" t="f33" r="f31" b="f32"/>
            <a:pathLst>
              <a:path w="215" h="127">
                <a:moveTo>
                  <a:pt x="f5" y="f8"/>
                </a:moveTo>
                <a:lnTo>
                  <a:pt x="f9" y="f7"/>
                </a:lnTo>
                <a:lnTo>
                  <a:pt x="f6" y="f10"/>
                </a:lnTo>
                <a:lnTo>
                  <a:pt x="f6" y="f5"/>
                </a:lnTo>
                <a:lnTo>
                  <a:pt x="f5" y="f8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17" name="Freeform 150">
            <a:extLst>
              <a:ext uri="{FF2B5EF4-FFF2-40B4-BE49-F238E27FC236}">
                <a16:creationId xmlns:a16="http://schemas.microsoft.com/office/drawing/2014/main" id="{AE9A6263-D809-8740-850C-A4C38FC0C9D0}"/>
              </a:ext>
            </a:extLst>
          </p:cNvPr>
          <p:cNvSpPr/>
          <p:nvPr/>
        </p:nvSpPr>
        <p:spPr>
          <a:xfrm>
            <a:off x="9575797" y="6532565"/>
            <a:ext cx="200025" cy="50800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26"/>
              <a:gd name="f7" fmla="val 320"/>
              <a:gd name="f8" fmla="val 124"/>
              <a:gd name="f9" fmla="val 96"/>
              <a:gd name="f10" fmla="val 2"/>
              <a:gd name="f11" fmla="val 94"/>
              <a:gd name="f12" fmla="+- 0 0 -90"/>
              <a:gd name="f13" fmla="*/ f3 1 126"/>
              <a:gd name="f14" fmla="*/ f4 1 320"/>
              <a:gd name="f15" fmla="+- f7 0 f5"/>
              <a:gd name="f16" fmla="+- f6 0 f5"/>
              <a:gd name="f17" fmla="*/ f12 f0 1"/>
              <a:gd name="f18" fmla="*/ f16 1 126"/>
              <a:gd name="f19" fmla="*/ f15 1 320"/>
              <a:gd name="f20" fmla="*/ f17 1 f2"/>
              <a:gd name="f21" fmla="*/ 126 1 f18"/>
              <a:gd name="f22" fmla="*/ 320 1 f19"/>
              <a:gd name="f23" fmla="*/ 124 1 f18"/>
              <a:gd name="f24" fmla="*/ 96 1 f19"/>
              <a:gd name="f25" fmla="*/ 0 1 f18"/>
              <a:gd name="f26" fmla="*/ 2 1 f19"/>
              <a:gd name="f27" fmla="*/ 0 1 f19"/>
              <a:gd name="f28" fmla="*/ 94 1 f19"/>
              <a:gd name="f29" fmla="*/ f6 1 f18"/>
              <a:gd name="f30" fmla="*/ f7 1 f19"/>
              <a:gd name="f31" fmla="+- f20 0 f1"/>
              <a:gd name="f32" fmla="*/ f25 f13 1"/>
              <a:gd name="f33" fmla="*/ f29 f13 1"/>
              <a:gd name="f34" fmla="*/ f30 f14 1"/>
              <a:gd name="f35" fmla="*/ f27 f14 1"/>
              <a:gd name="f36" fmla="*/ f21 f13 1"/>
              <a:gd name="f37" fmla="*/ f22 f14 1"/>
              <a:gd name="f38" fmla="*/ f23 f13 1"/>
              <a:gd name="f39" fmla="*/ f24 f14 1"/>
              <a:gd name="f40" fmla="*/ f26 f14 1"/>
              <a:gd name="f41" fmla="*/ f28 f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6" y="f37"/>
              </a:cxn>
              <a:cxn ang="f31">
                <a:pos x="f38" y="f37"/>
              </a:cxn>
              <a:cxn ang="f31">
                <a:pos x="f38" y="f39"/>
              </a:cxn>
              <a:cxn ang="f31">
                <a:pos x="f32" y="f40"/>
              </a:cxn>
              <a:cxn ang="f31">
                <a:pos x="f32" y="f35"/>
              </a:cxn>
              <a:cxn ang="f31">
                <a:pos x="f36" y="f41"/>
              </a:cxn>
              <a:cxn ang="f31">
                <a:pos x="f36" y="f37"/>
              </a:cxn>
            </a:cxnLst>
            <a:rect l="f32" t="f35" r="f33" b="f34"/>
            <a:pathLst>
              <a:path w="126" h="320">
                <a:moveTo>
                  <a:pt x="f6" y="f7"/>
                </a:moveTo>
                <a:lnTo>
                  <a:pt x="f8" y="f7"/>
                </a:lnTo>
                <a:lnTo>
                  <a:pt x="f8" y="f9"/>
                </a:lnTo>
                <a:lnTo>
                  <a:pt x="f5" y="f10"/>
                </a:lnTo>
                <a:lnTo>
                  <a:pt x="f5" y="f5"/>
                </a:lnTo>
                <a:lnTo>
                  <a:pt x="f6" y="f11"/>
                </a:lnTo>
                <a:lnTo>
                  <a:pt x="f6" y="f7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174F052-C2C4-A949-8947-F366499F888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781928" y="3191164"/>
            <a:ext cx="647696" cy="2881740"/>
          </a:xfrm>
        </p:spPr>
        <p:txBody>
          <a:bodyPr lIns="0" rIns="0"/>
          <a:lstStyle>
            <a:lvl1pPr algn="r" defTabSz="2878138">
              <a:spcBef>
                <a:spcPts val="2400"/>
              </a:spcBef>
              <a:tabLst>
                <a:tab pos="5410203" algn="r"/>
              </a:tabLst>
              <a:defRPr lang="en-US" sz="1400">
                <a:solidFill>
                  <a:srgbClr val="213A8F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3092121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di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6">
            <a:extLst>
              <a:ext uri="{FF2B5EF4-FFF2-40B4-BE49-F238E27FC236}">
                <a16:creationId xmlns:a16="http://schemas.microsoft.com/office/drawing/2014/main" id="{AFDE3409-07C6-4E4A-8F06-E35A09D3785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689597" y="5648321"/>
            <a:ext cx="3301998" cy="333371"/>
          </a:xfrm>
        </p:spPr>
        <p:txBody>
          <a:bodyPr lIns="0" rIns="0">
            <a:noAutofit/>
          </a:bodyPr>
          <a:lstStyle>
            <a:lvl1pPr>
              <a:spcAft>
                <a:spcPts val="0"/>
              </a:spcAft>
              <a:defRPr sz="800">
                <a:solidFill>
                  <a:srgbClr val="213A8F"/>
                </a:solidFill>
                <a:latin typeface="Arial Black" pitchFamily="34"/>
              </a:defRPr>
            </a:lvl1pPr>
            <a:lvl2pPr>
              <a:defRPr sz="800" b="1">
                <a:solidFill>
                  <a:srgbClr val="5FB670"/>
                </a:solidFill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3" name="Title 87">
            <a:extLst>
              <a:ext uri="{FF2B5EF4-FFF2-40B4-BE49-F238E27FC236}">
                <a16:creationId xmlns:a16="http://schemas.microsoft.com/office/drawing/2014/main" id="{02709A5E-8759-F344-9B67-D9A40DEB94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97202" y="1152528"/>
            <a:ext cx="4165604" cy="457200"/>
          </a:xfrm>
        </p:spPr>
        <p:txBody>
          <a:bodyPr anchorCtr="1"/>
          <a:lstStyle>
            <a:lvl1pPr algn="ctr" defTabSz="914400">
              <a:lnSpc>
                <a:spcPct val="100000"/>
              </a:lnSpc>
              <a:defRPr sz="1500" b="1">
                <a:latin typeface="Arial Black" pitchFamily="34"/>
                <a:cs typeface="Arial" pitchFamily="34"/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graphicFrame>
        <p:nvGraphicFramePr>
          <p:cNvPr id="4" name="Object 23" hidden="1">
            <a:extLst>
              <a:ext uri="{FF2B5EF4-FFF2-40B4-BE49-F238E27FC236}">
                <a16:creationId xmlns:a16="http://schemas.microsoft.com/office/drawing/2014/main" id="{3CE94325-563C-484A-BECD-59AAA168497C}"/>
              </a:ext>
            </a:extLst>
          </p:cNvPr>
          <p:cNvGraphicFramePr/>
          <p:nvPr/>
        </p:nvGraphicFramePr>
        <p:xfrm>
          <a:off x="1591" y="1591"/>
          <a:ext cx="1591" cy="1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8100" imgH="38100" progId="">
                  <p:embed/>
                </p:oleObj>
              </mc:Choice>
              <mc:Fallback>
                <p:oleObj r:id="rId2" imgW="38100" imgH="38100" progId="">
                  <p:embed/>
                  <p:pic>
                    <p:nvPicPr>
                      <p:cNvPr id="4" name="Object 23" hidden="1">
                        <a:extLst>
                          <a:ext uri="{FF2B5EF4-FFF2-40B4-BE49-F238E27FC236}">
                            <a16:creationId xmlns:a16="http://schemas.microsoft.com/office/drawing/2014/main" id="{3CE94325-563C-484A-BECD-59AAA16849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91" y="1591"/>
                        <a:ext cx="1591" cy="1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reeform 40">
            <a:extLst>
              <a:ext uri="{FF2B5EF4-FFF2-40B4-BE49-F238E27FC236}">
                <a16:creationId xmlns:a16="http://schemas.microsoft.com/office/drawing/2014/main" id="{7BCA3E03-AC29-2B4D-93EC-924B4595ABD1}"/>
              </a:ext>
            </a:extLst>
          </p:cNvPr>
          <p:cNvSpPr/>
          <p:nvPr/>
        </p:nvSpPr>
        <p:spPr>
          <a:xfrm>
            <a:off x="4927601" y="5359398"/>
            <a:ext cx="571500" cy="22229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14"/>
              <a:gd name="f8" fmla="val 32"/>
              <a:gd name="f9" fmla="val 60"/>
              <a:gd name="f10" fmla="val 92"/>
              <a:gd name="f11" fmla="val 120"/>
              <a:gd name="f12" fmla="val 152"/>
              <a:gd name="f13" fmla="val 212"/>
              <a:gd name="f14" fmla="val 240"/>
              <a:gd name="f15" fmla="val 272"/>
              <a:gd name="f16" fmla="val 300"/>
              <a:gd name="f17" fmla="val 332"/>
              <a:gd name="f18" fmla="+- 0 0 -90"/>
              <a:gd name="f19" fmla="*/ f4 1 360"/>
              <a:gd name="f20" fmla="*/ f5 1 14"/>
              <a:gd name="f21" fmla="+- f7 0 f6"/>
              <a:gd name="f22" fmla="+- f2 0 f6"/>
              <a:gd name="f23" fmla="*/ f18 f0 1"/>
              <a:gd name="f24" fmla="*/ f22 1 360"/>
              <a:gd name="f25" fmla="*/ f21 1 14"/>
              <a:gd name="f26" fmla="*/ f23 1 f3"/>
              <a:gd name="f27" fmla="*/ 0 1 f24"/>
              <a:gd name="f28" fmla="*/ 0 1 f25"/>
              <a:gd name="f29" fmla="*/ 32 1 f24"/>
              <a:gd name="f30" fmla="*/ 14 1 f25"/>
              <a:gd name="f31" fmla="*/ 60 1 f24"/>
              <a:gd name="f32" fmla="*/ 92 1 f24"/>
              <a:gd name="f33" fmla="*/ 120 1 f24"/>
              <a:gd name="f34" fmla="*/ 152 1 f24"/>
              <a:gd name="f35" fmla="*/ 180 1 f24"/>
              <a:gd name="f36" fmla="*/ 212 1 f24"/>
              <a:gd name="f37" fmla="*/ 240 1 f24"/>
              <a:gd name="f38" fmla="*/ 272 1 f24"/>
              <a:gd name="f39" fmla="*/ 300 1 f24"/>
              <a:gd name="f40" fmla="*/ 332 1 f24"/>
              <a:gd name="f41" fmla="*/ 360 1 f24"/>
              <a:gd name="f42" fmla="*/ f2 1 f24"/>
              <a:gd name="f43" fmla="*/ f7 1 f25"/>
              <a:gd name="f44" fmla="+- f26 0 f1"/>
              <a:gd name="f45" fmla="*/ f27 f19 1"/>
              <a:gd name="f46" fmla="*/ f42 f19 1"/>
              <a:gd name="f47" fmla="*/ f43 f20 1"/>
              <a:gd name="f48" fmla="*/ f28 f20 1"/>
              <a:gd name="f49" fmla="*/ f29 f19 1"/>
              <a:gd name="f50" fmla="*/ f30 f20 1"/>
              <a:gd name="f51" fmla="*/ f31 f19 1"/>
              <a:gd name="f52" fmla="*/ f32 f19 1"/>
              <a:gd name="f53" fmla="*/ f33 f19 1"/>
              <a:gd name="f54" fmla="*/ f34 f19 1"/>
              <a:gd name="f55" fmla="*/ f35 f19 1"/>
              <a:gd name="f56" fmla="*/ f36 f19 1"/>
              <a:gd name="f57" fmla="*/ f37 f19 1"/>
              <a:gd name="f58" fmla="*/ f38 f19 1"/>
              <a:gd name="f59" fmla="*/ f39 f19 1"/>
              <a:gd name="f60" fmla="*/ f40 f19 1"/>
              <a:gd name="f61" fmla="*/ f41 f1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4">
                <a:pos x="f45" y="f48"/>
              </a:cxn>
              <a:cxn ang="f44">
                <a:pos x="f49" y="f50"/>
              </a:cxn>
              <a:cxn ang="f44">
                <a:pos x="f51" y="f48"/>
              </a:cxn>
              <a:cxn ang="f44">
                <a:pos x="f52" y="f50"/>
              </a:cxn>
              <a:cxn ang="f44">
                <a:pos x="f53" y="f48"/>
              </a:cxn>
              <a:cxn ang="f44">
                <a:pos x="f54" y="f50"/>
              </a:cxn>
              <a:cxn ang="f44">
                <a:pos x="f55" y="f48"/>
              </a:cxn>
              <a:cxn ang="f44">
                <a:pos x="f56" y="f50"/>
              </a:cxn>
              <a:cxn ang="f44">
                <a:pos x="f57" y="f48"/>
              </a:cxn>
              <a:cxn ang="f44">
                <a:pos x="f58" y="f50"/>
              </a:cxn>
              <a:cxn ang="f44">
                <a:pos x="f59" y="f48"/>
              </a:cxn>
              <a:cxn ang="f44">
                <a:pos x="f60" y="f50"/>
              </a:cxn>
              <a:cxn ang="f44">
                <a:pos x="f61" y="f48"/>
              </a:cxn>
            </a:cxnLst>
            <a:rect l="f45" t="f48" r="f46" b="f47"/>
            <a:pathLst>
              <a:path w="360" h="14">
                <a:moveTo>
                  <a:pt x="f6" y="f6"/>
                </a:moveTo>
                <a:lnTo>
                  <a:pt x="f8" y="f7"/>
                </a:lnTo>
                <a:lnTo>
                  <a:pt x="f9" y="f6"/>
                </a:lnTo>
                <a:lnTo>
                  <a:pt x="f10" y="f7"/>
                </a:lnTo>
                <a:lnTo>
                  <a:pt x="f11" y="f6"/>
                </a:lnTo>
                <a:lnTo>
                  <a:pt x="f12" y="f7"/>
                </a:lnTo>
                <a:lnTo>
                  <a:pt x="f3" y="f6"/>
                </a:lnTo>
                <a:lnTo>
                  <a:pt x="f13" y="f7"/>
                </a:lnTo>
                <a:lnTo>
                  <a:pt x="f14" y="f6"/>
                </a:lnTo>
                <a:lnTo>
                  <a:pt x="f15" y="f7"/>
                </a:lnTo>
                <a:lnTo>
                  <a:pt x="f16" y="f6"/>
                </a:lnTo>
                <a:lnTo>
                  <a:pt x="f17" y="f7"/>
                </a:lnTo>
                <a:lnTo>
                  <a:pt x="f2" y="f6"/>
                </a:lnTo>
              </a:path>
            </a:pathLst>
          </a:custGeom>
          <a:noFill/>
          <a:ln w="20638" cap="flat">
            <a:solidFill>
              <a:srgbClr val="6FBC85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6" name="Oval 41">
            <a:extLst>
              <a:ext uri="{FF2B5EF4-FFF2-40B4-BE49-F238E27FC236}">
                <a16:creationId xmlns:a16="http://schemas.microsoft.com/office/drawing/2014/main" id="{2E46604E-51F1-4F46-A474-A145A3463A24}"/>
              </a:ext>
            </a:extLst>
          </p:cNvPr>
          <p:cNvSpPr/>
          <p:nvPr/>
        </p:nvSpPr>
        <p:spPr>
          <a:xfrm>
            <a:off x="4935538" y="5497509"/>
            <a:ext cx="652460" cy="6524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8" name="Text Placeholder 86">
            <a:extLst>
              <a:ext uri="{FF2B5EF4-FFF2-40B4-BE49-F238E27FC236}">
                <a16:creationId xmlns:a16="http://schemas.microsoft.com/office/drawing/2014/main" id="{74F87EFB-033E-2442-AA7C-7850493B18E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9444" y="2114549"/>
            <a:ext cx="8793163" cy="3067053"/>
          </a:xfrm>
        </p:spPr>
        <p:txBody>
          <a:bodyPr lIns="0" rIns="0">
            <a:noAutofit/>
          </a:bodyPr>
          <a:lstStyle>
            <a:lvl1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defRPr sz="1100">
                <a:solidFill>
                  <a:srgbClr val="363636"/>
                </a:solidFill>
                <a:latin typeface="Calibri" pitchFamily="34"/>
                <a:cs typeface="Calibri" pitchFamily="34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10" name="Image 31">
            <a:extLst>
              <a:ext uri="{FF2B5EF4-FFF2-40B4-BE49-F238E27FC236}">
                <a16:creationId xmlns:a16="http://schemas.microsoft.com/office/drawing/2014/main" id="{AC235375-FA28-844A-8994-702E8F77F9E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4571" y="7213591"/>
            <a:ext cx="305820" cy="3235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1" name="Rectangle 51">
            <a:extLst>
              <a:ext uri="{FF2B5EF4-FFF2-40B4-BE49-F238E27FC236}">
                <a16:creationId xmlns:a16="http://schemas.microsoft.com/office/drawing/2014/main" id="{DD83F296-CA85-944E-A99A-FE3CF1BBB258}"/>
              </a:ext>
            </a:extLst>
          </p:cNvPr>
          <p:cNvSpPr/>
          <p:nvPr userDrawn="1"/>
        </p:nvSpPr>
        <p:spPr>
          <a:xfrm>
            <a:off x="9593005" y="7252252"/>
            <a:ext cx="339838" cy="24622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1C9EA8B-BEB2-9948-9189-929815B59B1B}" type="slidenum">
              <a:rPr sz="1600"/>
              <a:t>‹N°›</a:t>
            </a:fld>
            <a:endParaRPr lang="fr-FR" sz="1600" b="0" i="0" u="none" strike="noStrike" kern="1200" cap="none" spc="0" baseline="0" dirty="0">
              <a:solidFill>
                <a:srgbClr val="7C7B7B"/>
              </a:solidFill>
              <a:uFillTx/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85194129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di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3">
            <a:extLst>
              <a:ext uri="{FF2B5EF4-FFF2-40B4-BE49-F238E27FC236}">
                <a16:creationId xmlns:a16="http://schemas.microsoft.com/office/drawing/2014/main" id="{B04BB29B-7446-6343-A901-114395FEA49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89097" y="622304"/>
            <a:ext cx="6781803" cy="634995"/>
          </a:xfrm>
        </p:spPr>
        <p:txBody>
          <a:bodyPr anchorCtr="1"/>
          <a:lstStyle>
            <a:lvl1pPr algn="ctr">
              <a:defRPr lang="en-US" sz="3300">
                <a:latin typeface="Arial Black" pitchFamily="34"/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Freeform 62">
            <a:extLst>
              <a:ext uri="{FF2B5EF4-FFF2-40B4-BE49-F238E27FC236}">
                <a16:creationId xmlns:a16="http://schemas.microsoft.com/office/drawing/2014/main" id="{ABA81AB8-B50C-984B-863C-F650EC9B92C9}"/>
              </a:ext>
            </a:extLst>
          </p:cNvPr>
          <p:cNvSpPr/>
          <p:nvPr/>
        </p:nvSpPr>
        <p:spPr>
          <a:xfrm>
            <a:off x="3756821" y="1425577"/>
            <a:ext cx="2646365" cy="2063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667"/>
              <a:gd name="f7" fmla="val 13"/>
              <a:gd name="f8" fmla="val 27"/>
              <a:gd name="f9" fmla="val 54"/>
              <a:gd name="f10" fmla="val 80"/>
              <a:gd name="f11" fmla="val 107"/>
              <a:gd name="f12" fmla="val 134"/>
              <a:gd name="f13" fmla="val 160"/>
              <a:gd name="f14" fmla="val 187"/>
              <a:gd name="f15" fmla="val 214"/>
              <a:gd name="f16" fmla="val 238"/>
              <a:gd name="f17" fmla="val 265"/>
              <a:gd name="f18" fmla="val 291"/>
              <a:gd name="f19" fmla="val 318"/>
              <a:gd name="f20" fmla="val 345"/>
              <a:gd name="f21" fmla="val 371"/>
              <a:gd name="f22" fmla="val 398"/>
              <a:gd name="f23" fmla="val 425"/>
              <a:gd name="f24" fmla="val 451"/>
              <a:gd name="f25" fmla="val 476"/>
              <a:gd name="f26" fmla="val 503"/>
              <a:gd name="f27" fmla="val 529"/>
              <a:gd name="f28" fmla="val 556"/>
              <a:gd name="f29" fmla="val 583"/>
              <a:gd name="f30" fmla="val 609"/>
              <a:gd name="f31" fmla="val 636"/>
              <a:gd name="f32" fmla="val 663"/>
              <a:gd name="f33" fmla="val 689"/>
              <a:gd name="f34" fmla="val 716"/>
              <a:gd name="f35" fmla="val 740"/>
              <a:gd name="f36" fmla="val 767"/>
              <a:gd name="f37" fmla="val 794"/>
              <a:gd name="f38" fmla="val 820"/>
              <a:gd name="f39" fmla="val 847"/>
              <a:gd name="f40" fmla="val 874"/>
              <a:gd name="f41" fmla="val 900"/>
              <a:gd name="f42" fmla="val 927"/>
              <a:gd name="f43" fmla="val 954"/>
              <a:gd name="f44" fmla="val 978"/>
              <a:gd name="f45" fmla="val 1005"/>
              <a:gd name="f46" fmla="val 1031"/>
              <a:gd name="f47" fmla="val 1058"/>
              <a:gd name="f48" fmla="val 1085"/>
              <a:gd name="f49" fmla="val 1111"/>
              <a:gd name="f50" fmla="val 1138"/>
              <a:gd name="f51" fmla="val 1165"/>
              <a:gd name="f52" fmla="val 1191"/>
              <a:gd name="f53" fmla="val 1218"/>
              <a:gd name="f54" fmla="val 1243"/>
              <a:gd name="f55" fmla="val 1269"/>
              <a:gd name="f56" fmla="val 1296"/>
              <a:gd name="f57" fmla="val 1323"/>
              <a:gd name="f58" fmla="val 1349"/>
              <a:gd name="f59" fmla="val 1376"/>
              <a:gd name="f60" fmla="val 1403"/>
              <a:gd name="f61" fmla="val 1429"/>
              <a:gd name="f62" fmla="val 1456"/>
              <a:gd name="f63" fmla="val 1480"/>
              <a:gd name="f64" fmla="val 1507"/>
              <a:gd name="f65" fmla="val 1534"/>
              <a:gd name="f66" fmla="val 1560"/>
              <a:gd name="f67" fmla="val 1587"/>
              <a:gd name="f68" fmla="val 1614"/>
              <a:gd name="f69" fmla="val 1640"/>
              <a:gd name="f70" fmla="+- 0 0 -90"/>
              <a:gd name="f71" fmla="*/ f3 1 1667"/>
              <a:gd name="f72" fmla="*/ f4 1 13"/>
              <a:gd name="f73" fmla="+- f7 0 f5"/>
              <a:gd name="f74" fmla="+- f6 0 f5"/>
              <a:gd name="f75" fmla="*/ f70 f0 1"/>
              <a:gd name="f76" fmla="*/ f74 1 1667"/>
              <a:gd name="f77" fmla="*/ f73 1 13"/>
              <a:gd name="f78" fmla="*/ f75 1 f2"/>
              <a:gd name="f79" fmla="*/ 27 1 f76"/>
              <a:gd name="f80" fmla="*/ 0 1 f77"/>
              <a:gd name="f81" fmla="*/ 80 1 f76"/>
              <a:gd name="f82" fmla="*/ 134 1 f76"/>
              <a:gd name="f83" fmla="*/ 187 1 f76"/>
              <a:gd name="f84" fmla="*/ 238 1 f76"/>
              <a:gd name="f85" fmla="*/ 291 1 f76"/>
              <a:gd name="f86" fmla="*/ 345 1 f76"/>
              <a:gd name="f87" fmla="*/ 398 1 f76"/>
              <a:gd name="f88" fmla="*/ 451 1 f76"/>
              <a:gd name="f89" fmla="*/ 503 1 f76"/>
              <a:gd name="f90" fmla="*/ 556 1 f76"/>
              <a:gd name="f91" fmla="*/ 609 1 f76"/>
              <a:gd name="f92" fmla="*/ 663 1 f76"/>
              <a:gd name="f93" fmla="*/ 716 1 f76"/>
              <a:gd name="f94" fmla="*/ 767 1 f76"/>
              <a:gd name="f95" fmla="*/ 820 1 f76"/>
              <a:gd name="f96" fmla="*/ 874 1 f76"/>
              <a:gd name="f97" fmla="*/ 927 1 f76"/>
              <a:gd name="f98" fmla="*/ 978 1 f76"/>
              <a:gd name="f99" fmla="*/ 1031 1 f76"/>
              <a:gd name="f100" fmla="*/ 1085 1 f76"/>
              <a:gd name="f101" fmla="*/ 1138 1 f76"/>
              <a:gd name="f102" fmla="*/ 1191 1 f76"/>
              <a:gd name="f103" fmla="*/ 1243 1 f76"/>
              <a:gd name="f104" fmla="*/ 1296 1 f76"/>
              <a:gd name="f105" fmla="*/ 1349 1 f76"/>
              <a:gd name="f106" fmla="*/ 1403 1 f76"/>
              <a:gd name="f107" fmla="*/ 1456 1 f76"/>
              <a:gd name="f108" fmla="*/ 1507 1 f76"/>
              <a:gd name="f109" fmla="*/ 1560 1 f76"/>
              <a:gd name="f110" fmla="*/ 1614 1 f76"/>
              <a:gd name="f111" fmla="*/ 1667 1 f76"/>
              <a:gd name="f112" fmla="*/ 0 1 f76"/>
              <a:gd name="f113" fmla="*/ f6 1 f76"/>
              <a:gd name="f114" fmla="*/ f7 1 f77"/>
              <a:gd name="f115" fmla="+- f78 0 f1"/>
              <a:gd name="f116" fmla="*/ f112 f71 1"/>
              <a:gd name="f117" fmla="*/ f113 f71 1"/>
              <a:gd name="f118" fmla="*/ f114 f72 1"/>
              <a:gd name="f119" fmla="*/ f80 f72 1"/>
              <a:gd name="f120" fmla="*/ f79 f71 1"/>
              <a:gd name="f121" fmla="*/ f81 f71 1"/>
              <a:gd name="f122" fmla="*/ f82 f71 1"/>
              <a:gd name="f123" fmla="*/ f83 f71 1"/>
              <a:gd name="f124" fmla="*/ f84 f71 1"/>
              <a:gd name="f125" fmla="*/ f85 f71 1"/>
              <a:gd name="f126" fmla="*/ f86 f71 1"/>
              <a:gd name="f127" fmla="*/ f87 f71 1"/>
              <a:gd name="f128" fmla="*/ f88 f71 1"/>
              <a:gd name="f129" fmla="*/ f89 f71 1"/>
              <a:gd name="f130" fmla="*/ f90 f71 1"/>
              <a:gd name="f131" fmla="*/ f91 f71 1"/>
              <a:gd name="f132" fmla="*/ f92 f71 1"/>
              <a:gd name="f133" fmla="*/ f93 f71 1"/>
              <a:gd name="f134" fmla="*/ f94 f71 1"/>
              <a:gd name="f135" fmla="*/ f95 f71 1"/>
              <a:gd name="f136" fmla="*/ f96 f71 1"/>
              <a:gd name="f137" fmla="*/ f97 f71 1"/>
              <a:gd name="f138" fmla="*/ f98 f71 1"/>
              <a:gd name="f139" fmla="*/ f99 f71 1"/>
              <a:gd name="f140" fmla="*/ f100 f71 1"/>
              <a:gd name="f141" fmla="*/ f101 f71 1"/>
              <a:gd name="f142" fmla="*/ f102 f71 1"/>
              <a:gd name="f143" fmla="*/ f103 f71 1"/>
              <a:gd name="f144" fmla="*/ f104 f71 1"/>
              <a:gd name="f145" fmla="*/ f105 f71 1"/>
              <a:gd name="f146" fmla="*/ f106 f71 1"/>
              <a:gd name="f147" fmla="*/ f107 f71 1"/>
              <a:gd name="f148" fmla="*/ f108 f71 1"/>
              <a:gd name="f149" fmla="*/ f109 f71 1"/>
              <a:gd name="f150" fmla="*/ f110 f71 1"/>
              <a:gd name="f151" fmla="*/ f111 f7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15">
                <a:pos x="f120" y="f119"/>
              </a:cxn>
              <a:cxn ang="f115">
                <a:pos x="f121" y="f119"/>
              </a:cxn>
              <a:cxn ang="f115">
                <a:pos x="f122" y="f119"/>
              </a:cxn>
              <a:cxn ang="f115">
                <a:pos x="f123" y="f119"/>
              </a:cxn>
              <a:cxn ang="f115">
                <a:pos x="f124" y="f119"/>
              </a:cxn>
              <a:cxn ang="f115">
                <a:pos x="f125" y="f119"/>
              </a:cxn>
              <a:cxn ang="f115">
                <a:pos x="f126" y="f119"/>
              </a:cxn>
              <a:cxn ang="f115">
                <a:pos x="f127" y="f119"/>
              </a:cxn>
              <a:cxn ang="f115">
                <a:pos x="f128" y="f119"/>
              </a:cxn>
              <a:cxn ang="f115">
                <a:pos x="f129" y="f119"/>
              </a:cxn>
              <a:cxn ang="f115">
                <a:pos x="f130" y="f119"/>
              </a:cxn>
              <a:cxn ang="f115">
                <a:pos x="f131" y="f119"/>
              </a:cxn>
              <a:cxn ang="f115">
                <a:pos x="f132" y="f119"/>
              </a:cxn>
              <a:cxn ang="f115">
                <a:pos x="f133" y="f119"/>
              </a:cxn>
              <a:cxn ang="f115">
                <a:pos x="f134" y="f119"/>
              </a:cxn>
              <a:cxn ang="f115">
                <a:pos x="f135" y="f119"/>
              </a:cxn>
              <a:cxn ang="f115">
                <a:pos x="f136" y="f119"/>
              </a:cxn>
              <a:cxn ang="f115">
                <a:pos x="f137" y="f119"/>
              </a:cxn>
              <a:cxn ang="f115">
                <a:pos x="f138" y="f119"/>
              </a:cxn>
              <a:cxn ang="f115">
                <a:pos x="f139" y="f119"/>
              </a:cxn>
              <a:cxn ang="f115">
                <a:pos x="f140" y="f119"/>
              </a:cxn>
              <a:cxn ang="f115">
                <a:pos x="f141" y="f119"/>
              </a:cxn>
              <a:cxn ang="f115">
                <a:pos x="f142" y="f119"/>
              </a:cxn>
              <a:cxn ang="f115">
                <a:pos x="f143" y="f119"/>
              </a:cxn>
              <a:cxn ang="f115">
                <a:pos x="f144" y="f119"/>
              </a:cxn>
              <a:cxn ang="f115">
                <a:pos x="f145" y="f119"/>
              </a:cxn>
              <a:cxn ang="f115">
                <a:pos x="f146" y="f119"/>
              </a:cxn>
              <a:cxn ang="f115">
                <a:pos x="f147" y="f119"/>
              </a:cxn>
              <a:cxn ang="f115">
                <a:pos x="f148" y="f119"/>
              </a:cxn>
              <a:cxn ang="f115">
                <a:pos x="f149" y="f119"/>
              </a:cxn>
              <a:cxn ang="f115">
                <a:pos x="f150" y="f119"/>
              </a:cxn>
              <a:cxn ang="f115">
                <a:pos x="f151" y="f119"/>
              </a:cxn>
            </a:cxnLst>
            <a:rect l="f116" t="f119" r="f117" b="f118"/>
            <a:pathLst>
              <a:path w="1667" h="13">
                <a:moveTo>
                  <a:pt x="f5" y="f7"/>
                </a:moveTo>
                <a:lnTo>
                  <a:pt x="f8" y="f5"/>
                </a:lnTo>
                <a:lnTo>
                  <a:pt x="f9" y="f7"/>
                </a:lnTo>
                <a:lnTo>
                  <a:pt x="f10" y="f5"/>
                </a:lnTo>
                <a:lnTo>
                  <a:pt x="f11" y="f7"/>
                </a:lnTo>
                <a:lnTo>
                  <a:pt x="f12" y="f5"/>
                </a:lnTo>
                <a:lnTo>
                  <a:pt x="f13" y="f7"/>
                </a:lnTo>
                <a:lnTo>
                  <a:pt x="f14" y="f5"/>
                </a:lnTo>
                <a:lnTo>
                  <a:pt x="f15" y="f7"/>
                </a:lnTo>
                <a:lnTo>
                  <a:pt x="f16" y="f5"/>
                </a:lnTo>
                <a:lnTo>
                  <a:pt x="f17" y="f7"/>
                </a:lnTo>
                <a:lnTo>
                  <a:pt x="f18" y="f5"/>
                </a:lnTo>
                <a:lnTo>
                  <a:pt x="f19" y="f7"/>
                </a:lnTo>
                <a:lnTo>
                  <a:pt x="f20" y="f5"/>
                </a:lnTo>
                <a:lnTo>
                  <a:pt x="f21" y="f7"/>
                </a:lnTo>
                <a:lnTo>
                  <a:pt x="f22" y="f5"/>
                </a:lnTo>
                <a:lnTo>
                  <a:pt x="f23" y="f7"/>
                </a:lnTo>
                <a:lnTo>
                  <a:pt x="f24" y="f5"/>
                </a:lnTo>
                <a:lnTo>
                  <a:pt x="f25" y="f7"/>
                </a:lnTo>
                <a:lnTo>
                  <a:pt x="f26" y="f5"/>
                </a:lnTo>
                <a:lnTo>
                  <a:pt x="f27" y="f7"/>
                </a:lnTo>
                <a:lnTo>
                  <a:pt x="f28" y="f5"/>
                </a:lnTo>
                <a:lnTo>
                  <a:pt x="f29" y="f7"/>
                </a:lnTo>
                <a:lnTo>
                  <a:pt x="f30" y="f5"/>
                </a:lnTo>
                <a:lnTo>
                  <a:pt x="f31" y="f7"/>
                </a:lnTo>
                <a:lnTo>
                  <a:pt x="f32" y="f5"/>
                </a:lnTo>
                <a:lnTo>
                  <a:pt x="f33" y="f7"/>
                </a:lnTo>
                <a:lnTo>
                  <a:pt x="f34" y="f5"/>
                </a:lnTo>
                <a:lnTo>
                  <a:pt x="f35" y="f7"/>
                </a:lnTo>
                <a:lnTo>
                  <a:pt x="f36" y="f5"/>
                </a:lnTo>
                <a:lnTo>
                  <a:pt x="f37" y="f7"/>
                </a:lnTo>
                <a:lnTo>
                  <a:pt x="f38" y="f5"/>
                </a:lnTo>
                <a:lnTo>
                  <a:pt x="f39" y="f7"/>
                </a:lnTo>
                <a:lnTo>
                  <a:pt x="f40" y="f5"/>
                </a:lnTo>
                <a:lnTo>
                  <a:pt x="f41" y="f7"/>
                </a:lnTo>
                <a:lnTo>
                  <a:pt x="f42" y="f5"/>
                </a:lnTo>
                <a:lnTo>
                  <a:pt x="f43" y="f7"/>
                </a:lnTo>
                <a:lnTo>
                  <a:pt x="f44" y="f5"/>
                </a:lnTo>
                <a:lnTo>
                  <a:pt x="f45" y="f7"/>
                </a:lnTo>
                <a:lnTo>
                  <a:pt x="f46" y="f5"/>
                </a:lnTo>
                <a:lnTo>
                  <a:pt x="f47" y="f7"/>
                </a:lnTo>
                <a:lnTo>
                  <a:pt x="f48" y="f5"/>
                </a:lnTo>
                <a:lnTo>
                  <a:pt x="f49" y="f7"/>
                </a:lnTo>
                <a:lnTo>
                  <a:pt x="f50" y="f5"/>
                </a:lnTo>
                <a:lnTo>
                  <a:pt x="f51" y="f7"/>
                </a:lnTo>
                <a:lnTo>
                  <a:pt x="f52" y="f5"/>
                </a:lnTo>
                <a:lnTo>
                  <a:pt x="f53" y="f7"/>
                </a:lnTo>
                <a:lnTo>
                  <a:pt x="f54" y="f5"/>
                </a:lnTo>
                <a:lnTo>
                  <a:pt x="f55" y="f7"/>
                </a:lnTo>
                <a:lnTo>
                  <a:pt x="f56" y="f5"/>
                </a:lnTo>
                <a:lnTo>
                  <a:pt x="f57" y="f7"/>
                </a:lnTo>
                <a:lnTo>
                  <a:pt x="f58" y="f5"/>
                </a:lnTo>
                <a:lnTo>
                  <a:pt x="f59" y="f7"/>
                </a:lnTo>
                <a:lnTo>
                  <a:pt x="f60" y="f5"/>
                </a:lnTo>
                <a:lnTo>
                  <a:pt x="f61" y="f7"/>
                </a:lnTo>
                <a:lnTo>
                  <a:pt x="f62" y="f5"/>
                </a:lnTo>
                <a:lnTo>
                  <a:pt x="f63" y="f7"/>
                </a:lnTo>
                <a:lnTo>
                  <a:pt x="f64" y="f5"/>
                </a:lnTo>
                <a:lnTo>
                  <a:pt x="f65" y="f7"/>
                </a:lnTo>
                <a:lnTo>
                  <a:pt x="f66" y="f5"/>
                </a:lnTo>
                <a:lnTo>
                  <a:pt x="f67" y="f7"/>
                </a:lnTo>
                <a:lnTo>
                  <a:pt x="f68" y="f5"/>
                </a:lnTo>
                <a:lnTo>
                  <a:pt x="f69" y="f7"/>
                </a:lnTo>
                <a:lnTo>
                  <a:pt x="f6" y="f5"/>
                </a:lnTo>
              </a:path>
            </a:pathLst>
          </a:custGeom>
          <a:noFill/>
          <a:ln w="25402" cap="flat">
            <a:solidFill>
              <a:srgbClr val="213A8F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4" name="Text Placeholder 86">
            <a:extLst>
              <a:ext uri="{FF2B5EF4-FFF2-40B4-BE49-F238E27FC236}">
                <a16:creationId xmlns:a16="http://schemas.microsoft.com/office/drawing/2014/main" id="{407F7207-6D72-364F-B7A2-0AE9821F8E6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689597" y="5648321"/>
            <a:ext cx="3301998" cy="333371"/>
          </a:xfrm>
        </p:spPr>
        <p:txBody>
          <a:bodyPr lIns="0" rIns="0">
            <a:noAutofit/>
          </a:bodyPr>
          <a:lstStyle>
            <a:lvl1pPr>
              <a:spcAft>
                <a:spcPts val="0"/>
              </a:spcAft>
              <a:defRPr sz="800">
                <a:solidFill>
                  <a:srgbClr val="213A8F"/>
                </a:solidFill>
                <a:latin typeface="Arial Black" pitchFamily="34"/>
              </a:defRPr>
            </a:lvl1pPr>
            <a:lvl2pPr>
              <a:defRPr sz="800" b="1">
                <a:solidFill>
                  <a:srgbClr val="5FB670"/>
                </a:solidFill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graphicFrame>
        <p:nvGraphicFramePr>
          <p:cNvPr id="5" name="Object 23" hidden="1">
            <a:extLst>
              <a:ext uri="{FF2B5EF4-FFF2-40B4-BE49-F238E27FC236}">
                <a16:creationId xmlns:a16="http://schemas.microsoft.com/office/drawing/2014/main" id="{DD0A8157-5BA5-B249-B787-EF570BFA7200}"/>
              </a:ext>
            </a:extLst>
          </p:cNvPr>
          <p:cNvGraphicFramePr/>
          <p:nvPr/>
        </p:nvGraphicFramePr>
        <p:xfrm>
          <a:off x="1591" y="1591"/>
          <a:ext cx="1591" cy="1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8100" imgH="38100" progId="">
                  <p:embed/>
                </p:oleObj>
              </mc:Choice>
              <mc:Fallback>
                <p:oleObj r:id="rId2" imgW="38100" imgH="38100" progId="">
                  <p:embed/>
                  <p:pic>
                    <p:nvPicPr>
                      <p:cNvPr id="5" name="Object 23" hidden="1">
                        <a:extLst>
                          <a:ext uri="{FF2B5EF4-FFF2-40B4-BE49-F238E27FC236}">
                            <a16:creationId xmlns:a16="http://schemas.microsoft.com/office/drawing/2014/main" id="{DD0A8157-5BA5-B249-B787-EF570BFA72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91" y="1591"/>
                        <a:ext cx="1591" cy="1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reeform 40">
            <a:extLst>
              <a:ext uri="{FF2B5EF4-FFF2-40B4-BE49-F238E27FC236}">
                <a16:creationId xmlns:a16="http://schemas.microsoft.com/office/drawing/2014/main" id="{29ACA12B-6ED9-AE44-9547-4D79189578F6}"/>
              </a:ext>
            </a:extLst>
          </p:cNvPr>
          <p:cNvSpPr/>
          <p:nvPr/>
        </p:nvSpPr>
        <p:spPr>
          <a:xfrm>
            <a:off x="4927601" y="5359398"/>
            <a:ext cx="571500" cy="22229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14"/>
              <a:gd name="f8" fmla="val 32"/>
              <a:gd name="f9" fmla="val 60"/>
              <a:gd name="f10" fmla="val 92"/>
              <a:gd name="f11" fmla="val 120"/>
              <a:gd name="f12" fmla="val 152"/>
              <a:gd name="f13" fmla="val 212"/>
              <a:gd name="f14" fmla="val 240"/>
              <a:gd name="f15" fmla="val 272"/>
              <a:gd name="f16" fmla="val 300"/>
              <a:gd name="f17" fmla="val 332"/>
              <a:gd name="f18" fmla="+- 0 0 -90"/>
              <a:gd name="f19" fmla="*/ f4 1 360"/>
              <a:gd name="f20" fmla="*/ f5 1 14"/>
              <a:gd name="f21" fmla="+- f7 0 f6"/>
              <a:gd name="f22" fmla="+- f2 0 f6"/>
              <a:gd name="f23" fmla="*/ f18 f0 1"/>
              <a:gd name="f24" fmla="*/ f22 1 360"/>
              <a:gd name="f25" fmla="*/ f21 1 14"/>
              <a:gd name="f26" fmla="*/ f23 1 f3"/>
              <a:gd name="f27" fmla="*/ 0 1 f24"/>
              <a:gd name="f28" fmla="*/ 0 1 f25"/>
              <a:gd name="f29" fmla="*/ 32 1 f24"/>
              <a:gd name="f30" fmla="*/ 14 1 f25"/>
              <a:gd name="f31" fmla="*/ 60 1 f24"/>
              <a:gd name="f32" fmla="*/ 92 1 f24"/>
              <a:gd name="f33" fmla="*/ 120 1 f24"/>
              <a:gd name="f34" fmla="*/ 152 1 f24"/>
              <a:gd name="f35" fmla="*/ 180 1 f24"/>
              <a:gd name="f36" fmla="*/ 212 1 f24"/>
              <a:gd name="f37" fmla="*/ 240 1 f24"/>
              <a:gd name="f38" fmla="*/ 272 1 f24"/>
              <a:gd name="f39" fmla="*/ 300 1 f24"/>
              <a:gd name="f40" fmla="*/ 332 1 f24"/>
              <a:gd name="f41" fmla="*/ 360 1 f24"/>
              <a:gd name="f42" fmla="*/ f2 1 f24"/>
              <a:gd name="f43" fmla="*/ f7 1 f25"/>
              <a:gd name="f44" fmla="+- f26 0 f1"/>
              <a:gd name="f45" fmla="*/ f27 f19 1"/>
              <a:gd name="f46" fmla="*/ f42 f19 1"/>
              <a:gd name="f47" fmla="*/ f43 f20 1"/>
              <a:gd name="f48" fmla="*/ f28 f20 1"/>
              <a:gd name="f49" fmla="*/ f29 f19 1"/>
              <a:gd name="f50" fmla="*/ f30 f20 1"/>
              <a:gd name="f51" fmla="*/ f31 f19 1"/>
              <a:gd name="f52" fmla="*/ f32 f19 1"/>
              <a:gd name="f53" fmla="*/ f33 f19 1"/>
              <a:gd name="f54" fmla="*/ f34 f19 1"/>
              <a:gd name="f55" fmla="*/ f35 f19 1"/>
              <a:gd name="f56" fmla="*/ f36 f19 1"/>
              <a:gd name="f57" fmla="*/ f37 f19 1"/>
              <a:gd name="f58" fmla="*/ f38 f19 1"/>
              <a:gd name="f59" fmla="*/ f39 f19 1"/>
              <a:gd name="f60" fmla="*/ f40 f19 1"/>
              <a:gd name="f61" fmla="*/ f41 f1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4">
                <a:pos x="f45" y="f48"/>
              </a:cxn>
              <a:cxn ang="f44">
                <a:pos x="f49" y="f50"/>
              </a:cxn>
              <a:cxn ang="f44">
                <a:pos x="f51" y="f48"/>
              </a:cxn>
              <a:cxn ang="f44">
                <a:pos x="f52" y="f50"/>
              </a:cxn>
              <a:cxn ang="f44">
                <a:pos x="f53" y="f48"/>
              </a:cxn>
              <a:cxn ang="f44">
                <a:pos x="f54" y="f50"/>
              </a:cxn>
              <a:cxn ang="f44">
                <a:pos x="f55" y="f48"/>
              </a:cxn>
              <a:cxn ang="f44">
                <a:pos x="f56" y="f50"/>
              </a:cxn>
              <a:cxn ang="f44">
                <a:pos x="f57" y="f48"/>
              </a:cxn>
              <a:cxn ang="f44">
                <a:pos x="f58" y="f50"/>
              </a:cxn>
              <a:cxn ang="f44">
                <a:pos x="f59" y="f48"/>
              </a:cxn>
              <a:cxn ang="f44">
                <a:pos x="f60" y="f50"/>
              </a:cxn>
              <a:cxn ang="f44">
                <a:pos x="f61" y="f48"/>
              </a:cxn>
            </a:cxnLst>
            <a:rect l="f45" t="f48" r="f46" b="f47"/>
            <a:pathLst>
              <a:path w="360" h="14">
                <a:moveTo>
                  <a:pt x="f6" y="f6"/>
                </a:moveTo>
                <a:lnTo>
                  <a:pt x="f8" y="f7"/>
                </a:lnTo>
                <a:lnTo>
                  <a:pt x="f9" y="f6"/>
                </a:lnTo>
                <a:lnTo>
                  <a:pt x="f10" y="f7"/>
                </a:lnTo>
                <a:lnTo>
                  <a:pt x="f11" y="f6"/>
                </a:lnTo>
                <a:lnTo>
                  <a:pt x="f12" y="f7"/>
                </a:lnTo>
                <a:lnTo>
                  <a:pt x="f3" y="f6"/>
                </a:lnTo>
                <a:lnTo>
                  <a:pt x="f13" y="f7"/>
                </a:lnTo>
                <a:lnTo>
                  <a:pt x="f14" y="f6"/>
                </a:lnTo>
                <a:lnTo>
                  <a:pt x="f15" y="f7"/>
                </a:lnTo>
                <a:lnTo>
                  <a:pt x="f16" y="f6"/>
                </a:lnTo>
                <a:lnTo>
                  <a:pt x="f17" y="f7"/>
                </a:lnTo>
                <a:lnTo>
                  <a:pt x="f2" y="f6"/>
                </a:lnTo>
              </a:path>
            </a:pathLst>
          </a:custGeom>
          <a:noFill/>
          <a:ln w="20638" cap="flat">
            <a:solidFill>
              <a:srgbClr val="6FBC85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7" name="Oval 41">
            <a:extLst>
              <a:ext uri="{FF2B5EF4-FFF2-40B4-BE49-F238E27FC236}">
                <a16:creationId xmlns:a16="http://schemas.microsoft.com/office/drawing/2014/main" id="{A3832D49-BD5C-7548-B3E9-B3F4B0184EB6}"/>
              </a:ext>
            </a:extLst>
          </p:cNvPr>
          <p:cNvSpPr/>
          <p:nvPr/>
        </p:nvSpPr>
        <p:spPr>
          <a:xfrm>
            <a:off x="4935538" y="5497509"/>
            <a:ext cx="652460" cy="6524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8" name="Text Placeholder 86">
            <a:extLst>
              <a:ext uri="{FF2B5EF4-FFF2-40B4-BE49-F238E27FC236}">
                <a16:creationId xmlns:a16="http://schemas.microsoft.com/office/drawing/2014/main" id="{DE65E3E9-E37A-D442-A1A8-1D9A8F60ACE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9444" y="2114549"/>
            <a:ext cx="8793163" cy="3067053"/>
          </a:xfrm>
        </p:spPr>
        <p:txBody>
          <a:bodyPr lIns="0" rIns="0">
            <a:noAutofit/>
          </a:bodyPr>
          <a:lstStyle>
            <a:lvl1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defRPr sz="1100">
                <a:solidFill>
                  <a:srgbClr val="363636"/>
                </a:solidFill>
                <a:latin typeface="Calibri" pitchFamily="34"/>
                <a:cs typeface="Calibri" pitchFamily="34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11" name="Image 31">
            <a:extLst>
              <a:ext uri="{FF2B5EF4-FFF2-40B4-BE49-F238E27FC236}">
                <a16:creationId xmlns:a16="http://schemas.microsoft.com/office/drawing/2014/main" id="{49FF857B-A9EF-AB45-8BA8-CB91AA24783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4571" y="7213591"/>
            <a:ext cx="305820" cy="3235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2" name="Rectangle 51">
            <a:extLst>
              <a:ext uri="{FF2B5EF4-FFF2-40B4-BE49-F238E27FC236}">
                <a16:creationId xmlns:a16="http://schemas.microsoft.com/office/drawing/2014/main" id="{5848FC9E-DD21-794E-9022-89649044E5D4}"/>
              </a:ext>
            </a:extLst>
          </p:cNvPr>
          <p:cNvSpPr/>
          <p:nvPr userDrawn="1"/>
        </p:nvSpPr>
        <p:spPr>
          <a:xfrm>
            <a:off x="9593005" y="7252252"/>
            <a:ext cx="339838" cy="24622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1C9EA8B-BEB2-9948-9189-929815B59B1B}" type="slidenum">
              <a:rPr sz="1600"/>
              <a:t>‹N°›</a:t>
            </a:fld>
            <a:endParaRPr lang="fr-FR" sz="1600" b="0" i="0" u="none" strike="noStrike" kern="1200" cap="none" spc="0" baseline="0" dirty="0">
              <a:solidFill>
                <a:srgbClr val="7C7B7B"/>
              </a:solidFill>
              <a:uFillTx/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634684698"/>
      </p:ext>
    </p:extLst>
  </p:cSld>
  <p:clrMapOvr>
    <a:masterClrMapping/>
  </p:clrMapOvr>
  <p:transition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'intersection">
    <p:bg>
      <p:bgPr>
        <a:solidFill>
          <a:srgbClr val="5FB6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5">
            <a:extLst>
              <a:ext uri="{FF2B5EF4-FFF2-40B4-BE49-F238E27FC236}">
                <a16:creationId xmlns:a16="http://schemas.microsoft.com/office/drawing/2014/main" id="{28AF349F-995D-DB46-9237-D83CCF8F2DF6}"/>
              </a:ext>
            </a:extLst>
          </p:cNvPr>
          <p:cNvSpPr/>
          <p:nvPr/>
        </p:nvSpPr>
        <p:spPr>
          <a:xfrm>
            <a:off x="2860672" y="4524378"/>
            <a:ext cx="4530723" cy="2063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854"/>
              <a:gd name="f7" fmla="val 13"/>
              <a:gd name="f8" fmla="val 25"/>
              <a:gd name="f9" fmla="val 51"/>
              <a:gd name="f10" fmla="val 78"/>
              <a:gd name="f11" fmla="val 105"/>
              <a:gd name="f12" fmla="val 131"/>
              <a:gd name="f13" fmla="val 158"/>
              <a:gd name="f14" fmla="val 185"/>
              <a:gd name="f15" fmla="val 211"/>
              <a:gd name="f16" fmla="val 238"/>
              <a:gd name="f17" fmla="val 262"/>
              <a:gd name="f18" fmla="val 289"/>
              <a:gd name="f19" fmla="val 316"/>
              <a:gd name="f20" fmla="val 342"/>
              <a:gd name="f21" fmla="val 369"/>
              <a:gd name="f22" fmla="val 396"/>
              <a:gd name="f23" fmla="val 422"/>
              <a:gd name="f24" fmla="val 449"/>
              <a:gd name="f25" fmla="val 476"/>
              <a:gd name="f26" fmla="val 500"/>
              <a:gd name="f27" fmla="val 527"/>
              <a:gd name="f28" fmla="val 554"/>
              <a:gd name="f29" fmla="val 580"/>
              <a:gd name="f30" fmla="val 607"/>
              <a:gd name="f31" fmla="val 634"/>
              <a:gd name="f32" fmla="val 660"/>
              <a:gd name="f33" fmla="val 687"/>
              <a:gd name="f34" fmla="val 714"/>
              <a:gd name="f35" fmla="val 740"/>
              <a:gd name="f36" fmla="val 765"/>
              <a:gd name="f37" fmla="val 791"/>
              <a:gd name="f38" fmla="val 818"/>
              <a:gd name="f39" fmla="val 845"/>
              <a:gd name="f40" fmla="val 871"/>
              <a:gd name="f41" fmla="val 898"/>
              <a:gd name="f42" fmla="val 925"/>
              <a:gd name="f43" fmla="val 951"/>
              <a:gd name="f44" fmla="val 978"/>
              <a:gd name="f45" fmla="val 1002"/>
              <a:gd name="f46" fmla="val 1029"/>
              <a:gd name="f47" fmla="val 1056"/>
              <a:gd name="f48" fmla="val 1082"/>
              <a:gd name="f49" fmla="val 1109"/>
              <a:gd name="f50" fmla="val 1136"/>
              <a:gd name="f51" fmla="val 1162"/>
              <a:gd name="f52" fmla="val 1189"/>
              <a:gd name="f53" fmla="val 1216"/>
              <a:gd name="f54" fmla="val 1242"/>
              <a:gd name="f55" fmla="val 1267"/>
              <a:gd name="f56" fmla="val 1294"/>
              <a:gd name="f57" fmla="val 1320"/>
              <a:gd name="f58" fmla="val 1347"/>
              <a:gd name="f59" fmla="val 1374"/>
              <a:gd name="f60" fmla="val 1400"/>
              <a:gd name="f61" fmla="val 1427"/>
              <a:gd name="f62" fmla="val 1454"/>
              <a:gd name="f63" fmla="val 1480"/>
              <a:gd name="f64" fmla="val 1505"/>
              <a:gd name="f65" fmla="val 1531"/>
              <a:gd name="f66" fmla="val 1558"/>
              <a:gd name="f67" fmla="val 1585"/>
              <a:gd name="f68" fmla="val 1611"/>
              <a:gd name="f69" fmla="val 1638"/>
              <a:gd name="f70" fmla="val 1665"/>
              <a:gd name="f71" fmla="val 1691"/>
              <a:gd name="f72" fmla="val 1718"/>
              <a:gd name="f73" fmla="val 1742"/>
              <a:gd name="f74" fmla="val 1769"/>
              <a:gd name="f75" fmla="val 1796"/>
              <a:gd name="f76" fmla="val 1822"/>
              <a:gd name="f77" fmla="val 1849"/>
              <a:gd name="f78" fmla="val 1876"/>
              <a:gd name="f79" fmla="val 1902"/>
              <a:gd name="f80" fmla="val 1929"/>
              <a:gd name="f81" fmla="val 1956"/>
              <a:gd name="f82" fmla="val 1982"/>
              <a:gd name="f83" fmla="val 2007"/>
              <a:gd name="f84" fmla="val 2034"/>
              <a:gd name="f85" fmla="val 2060"/>
              <a:gd name="f86" fmla="val 2087"/>
              <a:gd name="f87" fmla="val 2114"/>
              <a:gd name="f88" fmla="val 2140"/>
              <a:gd name="f89" fmla="val 2167"/>
              <a:gd name="f90" fmla="val 2194"/>
              <a:gd name="f91" fmla="val 2220"/>
              <a:gd name="f92" fmla="val 2245"/>
              <a:gd name="f93" fmla="val 2271"/>
              <a:gd name="f94" fmla="val 2298"/>
              <a:gd name="f95" fmla="val 2325"/>
              <a:gd name="f96" fmla="val 2351"/>
              <a:gd name="f97" fmla="val 2378"/>
              <a:gd name="f98" fmla="val 2405"/>
              <a:gd name="f99" fmla="val 2431"/>
              <a:gd name="f100" fmla="val 2458"/>
              <a:gd name="f101" fmla="val 2482"/>
              <a:gd name="f102" fmla="val 2509"/>
              <a:gd name="f103" fmla="val 2536"/>
              <a:gd name="f104" fmla="val 2562"/>
              <a:gd name="f105" fmla="val 2589"/>
              <a:gd name="f106" fmla="val 2616"/>
              <a:gd name="f107" fmla="val 2642"/>
              <a:gd name="f108" fmla="val 2669"/>
              <a:gd name="f109" fmla="val 2696"/>
              <a:gd name="f110" fmla="val 2722"/>
              <a:gd name="f111" fmla="val 2747"/>
              <a:gd name="f112" fmla="val 2774"/>
              <a:gd name="f113" fmla="val 2800"/>
              <a:gd name="f114" fmla="val 2827"/>
              <a:gd name="f115" fmla="+- 0 0 -90"/>
              <a:gd name="f116" fmla="*/ f3 1 2854"/>
              <a:gd name="f117" fmla="*/ f4 1 13"/>
              <a:gd name="f118" fmla="+- f7 0 f5"/>
              <a:gd name="f119" fmla="+- f6 0 f5"/>
              <a:gd name="f120" fmla="*/ f115 f0 1"/>
              <a:gd name="f121" fmla="*/ f119 1 2854"/>
              <a:gd name="f122" fmla="*/ f118 1 13"/>
              <a:gd name="f123" fmla="*/ f120 1 f2"/>
              <a:gd name="f124" fmla="*/ 25 1 f121"/>
              <a:gd name="f125" fmla="*/ 0 1 f122"/>
              <a:gd name="f126" fmla="*/ 78 1 f121"/>
              <a:gd name="f127" fmla="*/ 131 1 f121"/>
              <a:gd name="f128" fmla="*/ 185 1 f121"/>
              <a:gd name="f129" fmla="*/ 238 1 f121"/>
              <a:gd name="f130" fmla="*/ 289 1 f121"/>
              <a:gd name="f131" fmla="*/ 342 1 f121"/>
              <a:gd name="f132" fmla="*/ 396 1 f121"/>
              <a:gd name="f133" fmla="*/ 449 1 f121"/>
              <a:gd name="f134" fmla="*/ 500 1 f121"/>
              <a:gd name="f135" fmla="*/ 554 1 f121"/>
              <a:gd name="f136" fmla="*/ 607 1 f121"/>
              <a:gd name="f137" fmla="*/ 660 1 f121"/>
              <a:gd name="f138" fmla="*/ 714 1 f121"/>
              <a:gd name="f139" fmla="*/ 765 1 f121"/>
              <a:gd name="f140" fmla="*/ 818 1 f121"/>
              <a:gd name="f141" fmla="*/ 871 1 f121"/>
              <a:gd name="f142" fmla="*/ 925 1 f121"/>
              <a:gd name="f143" fmla="*/ 978 1 f121"/>
              <a:gd name="f144" fmla="*/ 1029 1 f121"/>
              <a:gd name="f145" fmla="*/ 1082 1 f121"/>
              <a:gd name="f146" fmla="*/ 1136 1 f121"/>
              <a:gd name="f147" fmla="*/ 1189 1 f121"/>
              <a:gd name="f148" fmla="*/ 1242 1 f121"/>
              <a:gd name="f149" fmla="*/ 1294 1 f121"/>
              <a:gd name="f150" fmla="*/ 1347 1 f121"/>
              <a:gd name="f151" fmla="*/ 1400 1 f121"/>
              <a:gd name="f152" fmla="*/ 1454 1 f121"/>
              <a:gd name="f153" fmla="*/ 1505 1 f121"/>
              <a:gd name="f154" fmla="*/ 1558 1 f121"/>
              <a:gd name="f155" fmla="*/ 1611 1 f121"/>
              <a:gd name="f156" fmla="*/ 1665 1 f121"/>
              <a:gd name="f157" fmla="*/ 1718 1 f121"/>
              <a:gd name="f158" fmla="*/ 1769 1 f121"/>
              <a:gd name="f159" fmla="*/ 1822 1 f121"/>
              <a:gd name="f160" fmla="*/ 1876 1 f121"/>
              <a:gd name="f161" fmla="*/ 1929 1 f121"/>
              <a:gd name="f162" fmla="*/ 1982 1 f121"/>
              <a:gd name="f163" fmla="*/ 2034 1 f121"/>
              <a:gd name="f164" fmla="*/ 2087 1 f121"/>
              <a:gd name="f165" fmla="*/ 2140 1 f121"/>
              <a:gd name="f166" fmla="*/ 2194 1 f121"/>
              <a:gd name="f167" fmla="*/ 2245 1 f121"/>
              <a:gd name="f168" fmla="*/ 2298 1 f121"/>
              <a:gd name="f169" fmla="*/ 2351 1 f121"/>
              <a:gd name="f170" fmla="*/ 2405 1 f121"/>
              <a:gd name="f171" fmla="*/ 2458 1 f121"/>
              <a:gd name="f172" fmla="*/ 2509 1 f121"/>
              <a:gd name="f173" fmla="*/ 2562 1 f121"/>
              <a:gd name="f174" fmla="*/ 2616 1 f121"/>
              <a:gd name="f175" fmla="*/ 2669 1 f121"/>
              <a:gd name="f176" fmla="*/ 2722 1 f121"/>
              <a:gd name="f177" fmla="*/ 2774 1 f121"/>
              <a:gd name="f178" fmla="*/ 2827 1 f121"/>
              <a:gd name="f179" fmla="*/ 0 1 f121"/>
              <a:gd name="f180" fmla="*/ f6 1 f121"/>
              <a:gd name="f181" fmla="*/ f7 1 f122"/>
              <a:gd name="f182" fmla="+- f123 0 f1"/>
              <a:gd name="f183" fmla="*/ f179 f116 1"/>
              <a:gd name="f184" fmla="*/ f180 f116 1"/>
              <a:gd name="f185" fmla="*/ f181 f117 1"/>
              <a:gd name="f186" fmla="*/ f125 f117 1"/>
              <a:gd name="f187" fmla="*/ f124 f116 1"/>
              <a:gd name="f188" fmla="*/ f126 f116 1"/>
              <a:gd name="f189" fmla="*/ f127 f116 1"/>
              <a:gd name="f190" fmla="*/ f128 f116 1"/>
              <a:gd name="f191" fmla="*/ f129 f116 1"/>
              <a:gd name="f192" fmla="*/ f130 f116 1"/>
              <a:gd name="f193" fmla="*/ f131 f116 1"/>
              <a:gd name="f194" fmla="*/ f132 f116 1"/>
              <a:gd name="f195" fmla="*/ f133 f116 1"/>
              <a:gd name="f196" fmla="*/ f134 f116 1"/>
              <a:gd name="f197" fmla="*/ f135 f116 1"/>
              <a:gd name="f198" fmla="*/ f136 f116 1"/>
              <a:gd name="f199" fmla="*/ f137 f116 1"/>
              <a:gd name="f200" fmla="*/ f138 f116 1"/>
              <a:gd name="f201" fmla="*/ f139 f116 1"/>
              <a:gd name="f202" fmla="*/ f140 f116 1"/>
              <a:gd name="f203" fmla="*/ f141 f116 1"/>
              <a:gd name="f204" fmla="*/ f142 f116 1"/>
              <a:gd name="f205" fmla="*/ f143 f116 1"/>
              <a:gd name="f206" fmla="*/ f144 f116 1"/>
              <a:gd name="f207" fmla="*/ f145 f116 1"/>
              <a:gd name="f208" fmla="*/ f146 f116 1"/>
              <a:gd name="f209" fmla="*/ f147 f116 1"/>
              <a:gd name="f210" fmla="*/ f148 f116 1"/>
              <a:gd name="f211" fmla="*/ f149 f116 1"/>
              <a:gd name="f212" fmla="*/ f150 f116 1"/>
              <a:gd name="f213" fmla="*/ f151 f116 1"/>
              <a:gd name="f214" fmla="*/ f152 f116 1"/>
              <a:gd name="f215" fmla="*/ f153 f116 1"/>
              <a:gd name="f216" fmla="*/ f154 f116 1"/>
              <a:gd name="f217" fmla="*/ f155 f116 1"/>
              <a:gd name="f218" fmla="*/ f156 f116 1"/>
              <a:gd name="f219" fmla="*/ f157 f116 1"/>
              <a:gd name="f220" fmla="*/ f158 f116 1"/>
              <a:gd name="f221" fmla="*/ f159 f116 1"/>
              <a:gd name="f222" fmla="*/ f160 f116 1"/>
              <a:gd name="f223" fmla="*/ f161 f116 1"/>
              <a:gd name="f224" fmla="*/ f162 f116 1"/>
              <a:gd name="f225" fmla="*/ f163 f116 1"/>
              <a:gd name="f226" fmla="*/ f164 f116 1"/>
              <a:gd name="f227" fmla="*/ f165 f116 1"/>
              <a:gd name="f228" fmla="*/ f166 f116 1"/>
              <a:gd name="f229" fmla="*/ f167 f116 1"/>
              <a:gd name="f230" fmla="*/ f168 f116 1"/>
              <a:gd name="f231" fmla="*/ f169 f116 1"/>
              <a:gd name="f232" fmla="*/ f170 f116 1"/>
              <a:gd name="f233" fmla="*/ f171 f116 1"/>
              <a:gd name="f234" fmla="*/ f172 f116 1"/>
              <a:gd name="f235" fmla="*/ f173 f116 1"/>
              <a:gd name="f236" fmla="*/ f174 f116 1"/>
              <a:gd name="f237" fmla="*/ f175 f116 1"/>
              <a:gd name="f238" fmla="*/ f176 f116 1"/>
              <a:gd name="f239" fmla="*/ f177 f116 1"/>
              <a:gd name="f240" fmla="*/ f178 f1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2">
                <a:pos x="f187" y="f186"/>
              </a:cxn>
              <a:cxn ang="f182">
                <a:pos x="f188" y="f186"/>
              </a:cxn>
              <a:cxn ang="f182">
                <a:pos x="f189" y="f186"/>
              </a:cxn>
              <a:cxn ang="f182">
                <a:pos x="f190" y="f186"/>
              </a:cxn>
              <a:cxn ang="f182">
                <a:pos x="f191" y="f186"/>
              </a:cxn>
              <a:cxn ang="f182">
                <a:pos x="f192" y="f186"/>
              </a:cxn>
              <a:cxn ang="f182">
                <a:pos x="f193" y="f186"/>
              </a:cxn>
              <a:cxn ang="f182">
                <a:pos x="f194" y="f186"/>
              </a:cxn>
              <a:cxn ang="f182">
                <a:pos x="f195" y="f186"/>
              </a:cxn>
              <a:cxn ang="f182">
                <a:pos x="f196" y="f186"/>
              </a:cxn>
              <a:cxn ang="f182">
                <a:pos x="f197" y="f186"/>
              </a:cxn>
              <a:cxn ang="f182">
                <a:pos x="f198" y="f186"/>
              </a:cxn>
              <a:cxn ang="f182">
                <a:pos x="f199" y="f186"/>
              </a:cxn>
              <a:cxn ang="f182">
                <a:pos x="f200" y="f186"/>
              </a:cxn>
              <a:cxn ang="f182">
                <a:pos x="f201" y="f186"/>
              </a:cxn>
              <a:cxn ang="f182">
                <a:pos x="f202" y="f186"/>
              </a:cxn>
              <a:cxn ang="f182">
                <a:pos x="f203" y="f186"/>
              </a:cxn>
              <a:cxn ang="f182">
                <a:pos x="f204" y="f186"/>
              </a:cxn>
              <a:cxn ang="f182">
                <a:pos x="f205" y="f186"/>
              </a:cxn>
              <a:cxn ang="f182">
                <a:pos x="f206" y="f186"/>
              </a:cxn>
              <a:cxn ang="f182">
                <a:pos x="f207" y="f186"/>
              </a:cxn>
              <a:cxn ang="f182">
                <a:pos x="f208" y="f186"/>
              </a:cxn>
              <a:cxn ang="f182">
                <a:pos x="f209" y="f186"/>
              </a:cxn>
              <a:cxn ang="f182">
                <a:pos x="f210" y="f186"/>
              </a:cxn>
              <a:cxn ang="f182">
                <a:pos x="f211" y="f186"/>
              </a:cxn>
              <a:cxn ang="f182">
                <a:pos x="f212" y="f186"/>
              </a:cxn>
              <a:cxn ang="f182">
                <a:pos x="f213" y="f186"/>
              </a:cxn>
              <a:cxn ang="f182">
                <a:pos x="f214" y="f186"/>
              </a:cxn>
              <a:cxn ang="f182">
                <a:pos x="f215" y="f186"/>
              </a:cxn>
              <a:cxn ang="f182">
                <a:pos x="f216" y="f186"/>
              </a:cxn>
              <a:cxn ang="f182">
                <a:pos x="f217" y="f186"/>
              </a:cxn>
              <a:cxn ang="f182">
                <a:pos x="f218" y="f186"/>
              </a:cxn>
              <a:cxn ang="f182">
                <a:pos x="f219" y="f186"/>
              </a:cxn>
              <a:cxn ang="f182">
                <a:pos x="f220" y="f186"/>
              </a:cxn>
              <a:cxn ang="f182">
                <a:pos x="f221" y="f186"/>
              </a:cxn>
              <a:cxn ang="f182">
                <a:pos x="f222" y="f186"/>
              </a:cxn>
              <a:cxn ang="f182">
                <a:pos x="f223" y="f186"/>
              </a:cxn>
              <a:cxn ang="f182">
                <a:pos x="f224" y="f186"/>
              </a:cxn>
              <a:cxn ang="f182">
                <a:pos x="f225" y="f186"/>
              </a:cxn>
              <a:cxn ang="f182">
                <a:pos x="f226" y="f186"/>
              </a:cxn>
              <a:cxn ang="f182">
                <a:pos x="f227" y="f186"/>
              </a:cxn>
              <a:cxn ang="f182">
                <a:pos x="f228" y="f186"/>
              </a:cxn>
              <a:cxn ang="f182">
                <a:pos x="f229" y="f186"/>
              </a:cxn>
              <a:cxn ang="f182">
                <a:pos x="f230" y="f186"/>
              </a:cxn>
              <a:cxn ang="f182">
                <a:pos x="f231" y="f186"/>
              </a:cxn>
              <a:cxn ang="f182">
                <a:pos x="f232" y="f186"/>
              </a:cxn>
              <a:cxn ang="f182">
                <a:pos x="f233" y="f186"/>
              </a:cxn>
              <a:cxn ang="f182">
                <a:pos x="f234" y="f186"/>
              </a:cxn>
              <a:cxn ang="f182">
                <a:pos x="f235" y="f186"/>
              </a:cxn>
              <a:cxn ang="f182">
                <a:pos x="f236" y="f186"/>
              </a:cxn>
              <a:cxn ang="f182">
                <a:pos x="f237" y="f186"/>
              </a:cxn>
              <a:cxn ang="f182">
                <a:pos x="f238" y="f186"/>
              </a:cxn>
              <a:cxn ang="f182">
                <a:pos x="f239" y="f186"/>
              </a:cxn>
              <a:cxn ang="f182">
                <a:pos x="f240" y="f186"/>
              </a:cxn>
            </a:cxnLst>
            <a:rect l="f183" t="f186" r="f184" b="f185"/>
            <a:pathLst>
              <a:path w="2854" h="13">
                <a:moveTo>
                  <a:pt x="f5" y="f7"/>
                </a:moveTo>
                <a:lnTo>
                  <a:pt x="f8" y="f5"/>
                </a:lnTo>
                <a:lnTo>
                  <a:pt x="f9" y="f7"/>
                </a:lnTo>
                <a:lnTo>
                  <a:pt x="f10" y="f5"/>
                </a:lnTo>
                <a:lnTo>
                  <a:pt x="f11" y="f7"/>
                </a:lnTo>
                <a:lnTo>
                  <a:pt x="f12" y="f5"/>
                </a:lnTo>
                <a:lnTo>
                  <a:pt x="f13" y="f7"/>
                </a:lnTo>
                <a:lnTo>
                  <a:pt x="f14" y="f5"/>
                </a:lnTo>
                <a:lnTo>
                  <a:pt x="f15" y="f7"/>
                </a:lnTo>
                <a:lnTo>
                  <a:pt x="f16" y="f5"/>
                </a:lnTo>
                <a:lnTo>
                  <a:pt x="f17" y="f7"/>
                </a:lnTo>
                <a:lnTo>
                  <a:pt x="f18" y="f5"/>
                </a:lnTo>
                <a:lnTo>
                  <a:pt x="f19" y="f7"/>
                </a:lnTo>
                <a:lnTo>
                  <a:pt x="f20" y="f5"/>
                </a:lnTo>
                <a:lnTo>
                  <a:pt x="f21" y="f7"/>
                </a:lnTo>
                <a:lnTo>
                  <a:pt x="f22" y="f5"/>
                </a:lnTo>
                <a:lnTo>
                  <a:pt x="f23" y="f7"/>
                </a:lnTo>
                <a:lnTo>
                  <a:pt x="f24" y="f5"/>
                </a:lnTo>
                <a:lnTo>
                  <a:pt x="f25" y="f7"/>
                </a:lnTo>
                <a:lnTo>
                  <a:pt x="f26" y="f5"/>
                </a:lnTo>
                <a:lnTo>
                  <a:pt x="f27" y="f7"/>
                </a:lnTo>
                <a:lnTo>
                  <a:pt x="f28" y="f5"/>
                </a:lnTo>
                <a:lnTo>
                  <a:pt x="f29" y="f7"/>
                </a:lnTo>
                <a:lnTo>
                  <a:pt x="f30" y="f5"/>
                </a:lnTo>
                <a:lnTo>
                  <a:pt x="f31" y="f7"/>
                </a:lnTo>
                <a:lnTo>
                  <a:pt x="f32" y="f5"/>
                </a:lnTo>
                <a:lnTo>
                  <a:pt x="f33" y="f7"/>
                </a:lnTo>
                <a:lnTo>
                  <a:pt x="f34" y="f5"/>
                </a:lnTo>
                <a:lnTo>
                  <a:pt x="f35" y="f7"/>
                </a:lnTo>
                <a:lnTo>
                  <a:pt x="f36" y="f5"/>
                </a:lnTo>
                <a:lnTo>
                  <a:pt x="f37" y="f7"/>
                </a:lnTo>
                <a:lnTo>
                  <a:pt x="f38" y="f5"/>
                </a:lnTo>
                <a:lnTo>
                  <a:pt x="f39" y="f7"/>
                </a:lnTo>
                <a:lnTo>
                  <a:pt x="f40" y="f5"/>
                </a:lnTo>
                <a:lnTo>
                  <a:pt x="f41" y="f7"/>
                </a:lnTo>
                <a:lnTo>
                  <a:pt x="f42" y="f5"/>
                </a:lnTo>
                <a:lnTo>
                  <a:pt x="f43" y="f7"/>
                </a:lnTo>
                <a:lnTo>
                  <a:pt x="f44" y="f5"/>
                </a:lnTo>
                <a:lnTo>
                  <a:pt x="f45" y="f7"/>
                </a:lnTo>
                <a:lnTo>
                  <a:pt x="f46" y="f5"/>
                </a:lnTo>
                <a:lnTo>
                  <a:pt x="f47" y="f7"/>
                </a:lnTo>
                <a:lnTo>
                  <a:pt x="f48" y="f5"/>
                </a:lnTo>
                <a:lnTo>
                  <a:pt x="f49" y="f7"/>
                </a:lnTo>
                <a:lnTo>
                  <a:pt x="f50" y="f5"/>
                </a:lnTo>
                <a:lnTo>
                  <a:pt x="f51" y="f7"/>
                </a:lnTo>
                <a:lnTo>
                  <a:pt x="f52" y="f5"/>
                </a:lnTo>
                <a:lnTo>
                  <a:pt x="f53" y="f7"/>
                </a:lnTo>
                <a:lnTo>
                  <a:pt x="f54" y="f5"/>
                </a:lnTo>
                <a:lnTo>
                  <a:pt x="f55" y="f7"/>
                </a:lnTo>
                <a:lnTo>
                  <a:pt x="f56" y="f5"/>
                </a:lnTo>
                <a:lnTo>
                  <a:pt x="f57" y="f7"/>
                </a:lnTo>
                <a:lnTo>
                  <a:pt x="f58" y="f5"/>
                </a:lnTo>
                <a:lnTo>
                  <a:pt x="f59" y="f7"/>
                </a:lnTo>
                <a:lnTo>
                  <a:pt x="f60" y="f5"/>
                </a:lnTo>
                <a:lnTo>
                  <a:pt x="f61" y="f7"/>
                </a:lnTo>
                <a:lnTo>
                  <a:pt x="f62" y="f5"/>
                </a:lnTo>
                <a:lnTo>
                  <a:pt x="f63" y="f7"/>
                </a:lnTo>
                <a:lnTo>
                  <a:pt x="f64" y="f5"/>
                </a:lnTo>
                <a:lnTo>
                  <a:pt x="f65" y="f7"/>
                </a:lnTo>
                <a:lnTo>
                  <a:pt x="f66" y="f5"/>
                </a:lnTo>
                <a:lnTo>
                  <a:pt x="f67" y="f7"/>
                </a:lnTo>
                <a:lnTo>
                  <a:pt x="f68" y="f5"/>
                </a:lnTo>
                <a:lnTo>
                  <a:pt x="f69" y="f7"/>
                </a:lnTo>
                <a:lnTo>
                  <a:pt x="f70" y="f5"/>
                </a:lnTo>
                <a:lnTo>
                  <a:pt x="f71" y="f7"/>
                </a:lnTo>
                <a:lnTo>
                  <a:pt x="f72" y="f5"/>
                </a:lnTo>
                <a:lnTo>
                  <a:pt x="f73" y="f7"/>
                </a:lnTo>
                <a:lnTo>
                  <a:pt x="f74" y="f5"/>
                </a:lnTo>
                <a:lnTo>
                  <a:pt x="f75" y="f7"/>
                </a:lnTo>
                <a:lnTo>
                  <a:pt x="f76" y="f5"/>
                </a:lnTo>
                <a:lnTo>
                  <a:pt x="f77" y="f7"/>
                </a:lnTo>
                <a:lnTo>
                  <a:pt x="f78" y="f5"/>
                </a:lnTo>
                <a:lnTo>
                  <a:pt x="f79" y="f7"/>
                </a:lnTo>
                <a:lnTo>
                  <a:pt x="f80" y="f5"/>
                </a:lnTo>
                <a:lnTo>
                  <a:pt x="f81" y="f7"/>
                </a:lnTo>
                <a:lnTo>
                  <a:pt x="f82" y="f5"/>
                </a:lnTo>
                <a:lnTo>
                  <a:pt x="f83" y="f7"/>
                </a:lnTo>
                <a:lnTo>
                  <a:pt x="f84" y="f5"/>
                </a:lnTo>
                <a:lnTo>
                  <a:pt x="f85" y="f7"/>
                </a:lnTo>
                <a:lnTo>
                  <a:pt x="f86" y="f5"/>
                </a:lnTo>
                <a:lnTo>
                  <a:pt x="f87" y="f7"/>
                </a:lnTo>
                <a:lnTo>
                  <a:pt x="f88" y="f5"/>
                </a:lnTo>
                <a:lnTo>
                  <a:pt x="f89" y="f7"/>
                </a:lnTo>
                <a:lnTo>
                  <a:pt x="f90" y="f5"/>
                </a:lnTo>
                <a:lnTo>
                  <a:pt x="f91" y="f7"/>
                </a:lnTo>
                <a:lnTo>
                  <a:pt x="f92" y="f5"/>
                </a:lnTo>
                <a:lnTo>
                  <a:pt x="f93" y="f7"/>
                </a:lnTo>
                <a:lnTo>
                  <a:pt x="f94" y="f5"/>
                </a:lnTo>
                <a:lnTo>
                  <a:pt x="f95" y="f7"/>
                </a:lnTo>
                <a:lnTo>
                  <a:pt x="f96" y="f5"/>
                </a:lnTo>
                <a:lnTo>
                  <a:pt x="f97" y="f7"/>
                </a:lnTo>
                <a:lnTo>
                  <a:pt x="f98" y="f5"/>
                </a:lnTo>
                <a:lnTo>
                  <a:pt x="f99" y="f7"/>
                </a:lnTo>
                <a:lnTo>
                  <a:pt x="f100" y="f5"/>
                </a:lnTo>
                <a:lnTo>
                  <a:pt x="f101" y="f7"/>
                </a:lnTo>
                <a:lnTo>
                  <a:pt x="f102" y="f5"/>
                </a:lnTo>
                <a:lnTo>
                  <a:pt x="f103" y="f7"/>
                </a:lnTo>
                <a:lnTo>
                  <a:pt x="f104" y="f5"/>
                </a:lnTo>
                <a:lnTo>
                  <a:pt x="f105" y="f7"/>
                </a:lnTo>
                <a:lnTo>
                  <a:pt x="f106" y="f5"/>
                </a:lnTo>
                <a:lnTo>
                  <a:pt x="f107" y="f7"/>
                </a:lnTo>
                <a:lnTo>
                  <a:pt x="f108" y="f5"/>
                </a:lnTo>
                <a:lnTo>
                  <a:pt x="f109" y="f7"/>
                </a:lnTo>
                <a:lnTo>
                  <a:pt x="f110" y="f5"/>
                </a:lnTo>
                <a:lnTo>
                  <a:pt x="f111" y="f7"/>
                </a:lnTo>
                <a:lnTo>
                  <a:pt x="f112" y="f5"/>
                </a:lnTo>
                <a:lnTo>
                  <a:pt x="f113" y="f7"/>
                </a:lnTo>
                <a:lnTo>
                  <a:pt x="f114" y="f5"/>
                </a:lnTo>
                <a:lnTo>
                  <a:pt x="f6" y="f7"/>
                </a:lnTo>
              </a:path>
            </a:pathLst>
          </a:custGeom>
          <a:noFill/>
          <a:ln w="14292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3" name="Title 44">
            <a:extLst>
              <a:ext uri="{FF2B5EF4-FFF2-40B4-BE49-F238E27FC236}">
                <a16:creationId xmlns:a16="http://schemas.microsoft.com/office/drawing/2014/main" id="{25806426-0546-D743-A2A9-732B58283E3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0535" y="2897687"/>
            <a:ext cx="8704201" cy="1270001"/>
          </a:xfrm>
        </p:spPr>
        <p:txBody>
          <a:bodyPr anchorCtr="1">
            <a:noAutofit/>
          </a:bodyPr>
          <a:lstStyle>
            <a:lvl1pPr algn="ctr" defTabSz="914400">
              <a:lnSpc>
                <a:spcPct val="100000"/>
              </a:lnSpc>
              <a:defRPr sz="4800" b="1">
                <a:solidFill>
                  <a:srgbClr val="283583"/>
                </a:solidFill>
                <a:latin typeface="Arial Black" pitchFamily="34"/>
                <a:cs typeface="Arial" pitchFamily="34"/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4" name="Ellipse 16">
            <a:extLst>
              <a:ext uri="{FF2B5EF4-FFF2-40B4-BE49-F238E27FC236}">
                <a16:creationId xmlns:a16="http://schemas.microsoft.com/office/drawing/2014/main" id="{F79476B3-8F80-744E-9CF2-6B4646C5F958}"/>
              </a:ext>
            </a:extLst>
          </p:cNvPr>
          <p:cNvSpPr/>
          <p:nvPr/>
        </p:nvSpPr>
        <p:spPr>
          <a:xfrm>
            <a:off x="4724247" y="1737433"/>
            <a:ext cx="803565" cy="803565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12701" cap="flat">
            <a:solidFill>
              <a:srgbClr val="2835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5" name="Image 18">
            <a:extLst>
              <a:ext uri="{FF2B5EF4-FFF2-40B4-BE49-F238E27FC236}">
                <a16:creationId xmlns:a16="http://schemas.microsoft.com/office/drawing/2014/main" id="{6D515159-4986-B147-A92F-F23D3D8730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1995" y="5953649"/>
            <a:ext cx="1092808" cy="117686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511389723"/>
      </p:ext>
    </p:extLst>
  </p:cSld>
  <p:clrMapOvr>
    <a:masterClrMapping/>
  </p:clrMapOvr>
  <p:transition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ges de conten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49">
            <a:extLst>
              <a:ext uri="{FF2B5EF4-FFF2-40B4-BE49-F238E27FC236}">
                <a16:creationId xmlns:a16="http://schemas.microsoft.com/office/drawing/2014/main" id="{FAB06E89-CE6A-194C-8E33-B1EE168E188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885950"/>
            <a:ext cx="2771774" cy="4352928"/>
          </a:xfrm>
        </p:spPr>
        <p:txBody>
          <a:bodyPr lIns="0" rIns="0">
            <a:noAutofit/>
          </a:bodyPr>
          <a:lstStyle>
            <a:lvl1pPr>
              <a:lnSpc>
                <a:spcPct val="100000"/>
              </a:lnSpc>
              <a:defRPr>
                <a:solidFill>
                  <a:srgbClr val="5FB670"/>
                </a:solidFill>
                <a:latin typeface="Arial Black" pitchFamily="34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151">
            <a:extLst>
              <a:ext uri="{FF2B5EF4-FFF2-40B4-BE49-F238E27FC236}">
                <a16:creationId xmlns:a16="http://schemas.microsoft.com/office/drawing/2014/main" id="{070CD980-ABAE-F043-B94C-FBEED2A6410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389315" y="1885950"/>
            <a:ext cx="6297609" cy="4352928"/>
          </a:xfrm>
        </p:spPr>
        <p:txBody>
          <a:bodyPr lIns="0" rIns="0">
            <a:noAutofit/>
          </a:bodyPr>
          <a:lstStyle>
            <a:lvl1pPr>
              <a:lnSpc>
                <a:spcPct val="100000"/>
              </a:lnSpc>
              <a:defRPr sz="1300">
                <a:solidFill>
                  <a:srgbClr val="5FB670"/>
                </a:solidFill>
                <a:latin typeface="Arial Black" pitchFamily="34"/>
              </a:defRPr>
            </a:lvl1pPr>
            <a:lvl2pPr>
              <a:lnSpc>
                <a:spcPct val="100000"/>
              </a:lnSpc>
              <a:spcBef>
                <a:spcPts val="1200"/>
              </a:spcBef>
              <a:defRPr sz="1100">
                <a:solidFill>
                  <a:srgbClr val="213A8F"/>
                </a:solidFill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graphicFrame>
        <p:nvGraphicFramePr>
          <p:cNvPr id="4" name="Object 23" hidden="1">
            <a:extLst>
              <a:ext uri="{FF2B5EF4-FFF2-40B4-BE49-F238E27FC236}">
                <a16:creationId xmlns:a16="http://schemas.microsoft.com/office/drawing/2014/main" id="{02397BB9-D44C-FF4C-8858-4637A02100E1}"/>
              </a:ext>
            </a:extLst>
          </p:cNvPr>
          <p:cNvGraphicFramePr/>
          <p:nvPr/>
        </p:nvGraphicFramePr>
        <p:xfrm>
          <a:off x="1591" y="1591"/>
          <a:ext cx="1591" cy="1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8100" imgH="38100" progId="">
                  <p:embed/>
                </p:oleObj>
              </mc:Choice>
              <mc:Fallback>
                <p:oleObj r:id="rId2" imgW="38100" imgH="38100" progId="">
                  <p:embed/>
                  <p:pic>
                    <p:nvPicPr>
                      <p:cNvPr id="4" name="Object 23" hidden="1">
                        <a:extLst>
                          <a:ext uri="{FF2B5EF4-FFF2-40B4-BE49-F238E27FC236}">
                            <a16:creationId xmlns:a16="http://schemas.microsoft.com/office/drawing/2014/main" id="{02397BB9-D44C-FF4C-8858-4637A02100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91" y="1591"/>
                        <a:ext cx="1591" cy="1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46">
            <a:extLst>
              <a:ext uri="{FF2B5EF4-FFF2-40B4-BE49-F238E27FC236}">
                <a16:creationId xmlns:a16="http://schemas.microsoft.com/office/drawing/2014/main" id="{3F6BCCEE-D2F3-8C4A-8704-522C36EA6F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8004" y="1155701"/>
            <a:ext cx="9144000" cy="419096"/>
          </a:xfrm>
        </p:spPr>
        <p:txBody>
          <a:bodyPr anchorCtr="1"/>
          <a:lstStyle>
            <a:lvl1pPr algn="ctr">
              <a:defRPr lang="en-US" sz="1500" cap="all">
                <a:latin typeface="Arial Black" pitchFamily="34"/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pic>
        <p:nvPicPr>
          <p:cNvPr id="8" name="Image 31">
            <a:extLst>
              <a:ext uri="{FF2B5EF4-FFF2-40B4-BE49-F238E27FC236}">
                <a16:creationId xmlns:a16="http://schemas.microsoft.com/office/drawing/2014/main" id="{51430E23-A316-AF44-B89B-D63823C520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4571" y="7213591"/>
            <a:ext cx="305820" cy="3235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Rectangle 51">
            <a:extLst>
              <a:ext uri="{FF2B5EF4-FFF2-40B4-BE49-F238E27FC236}">
                <a16:creationId xmlns:a16="http://schemas.microsoft.com/office/drawing/2014/main" id="{4E91C2C9-972F-894A-B435-932344E133DD}"/>
              </a:ext>
            </a:extLst>
          </p:cNvPr>
          <p:cNvSpPr/>
          <p:nvPr userDrawn="1"/>
        </p:nvSpPr>
        <p:spPr>
          <a:xfrm>
            <a:off x="9593005" y="7252252"/>
            <a:ext cx="339838" cy="24622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1C9EA8B-BEB2-9948-9189-929815B59B1B}" type="slidenum">
              <a:rPr sz="1600"/>
              <a:t>‹N°›</a:t>
            </a:fld>
            <a:endParaRPr lang="fr-FR" sz="1600" b="0" i="0" u="none" strike="noStrike" kern="1200" cap="none" spc="0" baseline="0" dirty="0">
              <a:solidFill>
                <a:srgbClr val="7C7B7B"/>
              </a:solidFill>
              <a:uFillTx/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415690435"/>
      </p:ext>
    </p:extLst>
  </p:cSld>
  <p:clrMapOvr>
    <a:masterClrMapping/>
  </p:clrMapOvr>
  <p:transition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ges de conten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3" hidden="1">
            <a:extLst>
              <a:ext uri="{FF2B5EF4-FFF2-40B4-BE49-F238E27FC236}">
                <a16:creationId xmlns:a16="http://schemas.microsoft.com/office/drawing/2014/main" id="{0D4A52DF-7C5D-224D-8F78-5181B48C29A1}"/>
              </a:ext>
            </a:extLst>
          </p:cNvPr>
          <p:cNvGraphicFramePr/>
          <p:nvPr/>
        </p:nvGraphicFramePr>
        <p:xfrm>
          <a:off x="1591" y="1591"/>
          <a:ext cx="1591" cy="1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8100" imgH="38100" progId="">
                  <p:embed/>
                </p:oleObj>
              </mc:Choice>
              <mc:Fallback>
                <p:oleObj r:id="rId2" imgW="38100" imgH="38100" progId="">
                  <p:embed/>
                  <p:pic>
                    <p:nvPicPr>
                      <p:cNvPr id="2" name="Object 23" hidden="1">
                        <a:extLst>
                          <a:ext uri="{FF2B5EF4-FFF2-40B4-BE49-F238E27FC236}">
                            <a16:creationId xmlns:a16="http://schemas.microsoft.com/office/drawing/2014/main" id="{0D4A52DF-7C5D-224D-8F78-5181B48C29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91" y="1591"/>
                        <a:ext cx="1591" cy="1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reeform 109">
            <a:extLst>
              <a:ext uri="{FF2B5EF4-FFF2-40B4-BE49-F238E27FC236}">
                <a16:creationId xmlns:a16="http://schemas.microsoft.com/office/drawing/2014/main" id="{2FD44010-B008-4F45-80D3-9C9265F3F79D}"/>
              </a:ext>
            </a:extLst>
          </p:cNvPr>
          <p:cNvSpPr/>
          <p:nvPr/>
        </p:nvSpPr>
        <p:spPr>
          <a:xfrm>
            <a:off x="3141658" y="2622554"/>
            <a:ext cx="3873498" cy="1746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440"/>
              <a:gd name="f7" fmla="val 11"/>
              <a:gd name="f8" fmla="val 21"/>
              <a:gd name="f9" fmla="val 44"/>
              <a:gd name="f10" fmla="val 67"/>
              <a:gd name="f11" fmla="val 90"/>
              <a:gd name="f12" fmla="val 113"/>
              <a:gd name="f13" fmla="val 135"/>
              <a:gd name="f14" fmla="val 158"/>
              <a:gd name="f15" fmla="val 181"/>
              <a:gd name="f16" fmla="val 204"/>
              <a:gd name="f17" fmla="val 225"/>
              <a:gd name="f18" fmla="val 247"/>
              <a:gd name="f19" fmla="val 270"/>
              <a:gd name="f20" fmla="val 293"/>
              <a:gd name="f21" fmla="val 316"/>
              <a:gd name="f22" fmla="val 339"/>
              <a:gd name="f23" fmla="val 361"/>
              <a:gd name="f24" fmla="val 384"/>
              <a:gd name="f25" fmla="val 407"/>
              <a:gd name="f26" fmla="val 430"/>
              <a:gd name="f27" fmla="val 451"/>
              <a:gd name="f28" fmla="val 473"/>
              <a:gd name="f29" fmla="val 496"/>
              <a:gd name="f30" fmla="val 519"/>
              <a:gd name="f31" fmla="val 542"/>
              <a:gd name="f32" fmla="val 565"/>
              <a:gd name="f33" fmla="val 587"/>
              <a:gd name="f34" fmla="val 610"/>
              <a:gd name="f35" fmla="val 633"/>
              <a:gd name="f36" fmla="val 654"/>
              <a:gd name="f37" fmla="val 677"/>
              <a:gd name="f38" fmla="val 700"/>
              <a:gd name="f39" fmla="val 722"/>
              <a:gd name="f40" fmla="val 745"/>
              <a:gd name="f41" fmla="val 768"/>
              <a:gd name="f42" fmla="val 791"/>
              <a:gd name="f43" fmla="val 814"/>
              <a:gd name="f44" fmla="val 836"/>
              <a:gd name="f45" fmla="val 857"/>
              <a:gd name="f46" fmla="val 880"/>
              <a:gd name="f47" fmla="val 903"/>
              <a:gd name="f48" fmla="val 926"/>
              <a:gd name="f49" fmla="val 948"/>
              <a:gd name="f50" fmla="val 971"/>
              <a:gd name="f51" fmla="val 994"/>
              <a:gd name="f52" fmla="val 1017"/>
              <a:gd name="f53" fmla="val 1040"/>
              <a:gd name="f54" fmla="val 1062"/>
              <a:gd name="f55" fmla="val 1083"/>
              <a:gd name="f56" fmla="val 1106"/>
              <a:gd name="f57" fmla="val 1129"/>
              <a:gd name="f58" fmla="val 1152"/>
              <a:gd name="f59" fmla="val 1174"/>
              <a:gd name="f60" fmla="val 1197"/>
              <a:gd name="f61" fmla="val 1220"/>
              <a:gd name="f62" fmla="val 1243"/>
              <a:gd name="f63" fmla="val 1266"/>
              <a:gd name="f64" fmla="val 1287"/>
              <a:gd name="f65" fmla="val 1309"/>
              <a:gd name="f66" fmla="val 1332"/>
              <a:gd name="f67" fmla="val 1355"/>
              <a:gd name="f68" fmla="val 1378"/>
              <a:gd name="f69" fmla="val 1400"/>
              <a:gd name="f70" fmla="val 1423"/>
              <a:gd name="f71" fmla="val 1446"/>
              <a:gd name="f72" fmla="val 1469"/>
              <a:gd name="f73" fmla="val 1492"/>
              <a:gd name="f74" fmla="val 1513"/>
              <a:gd name="f75" fmla="val 1535"/>
              <a:gd name="f76" fmla="val 1558"/>
              <a:gd name="f77" fmla="val 1581"/>
              <a:gd name="f78" fmla="val 1604"/>
              <a:gd name="f79" fmla="val 1627"/>
              <a:gd name="f80" fmla="val 1649"/>
              <a:gd name="f81" fmla="val 1672"/>
              <a:gd name="f82" fmla="val 1695"/>
              <a:gd name="f83" fmla="val 1716"/>
              <a:gd name="f84" fmla="val 1739"/>
              <a:gd name="f85" fmla="val 1761"/>
              <a:gd name="f86" fmla="val 1784"/>
              <a:gd name="f87" fmla="val 1807"/>
              <a:gd name="f88" fmla="val 1830"/>
              <a:gd name="f89" fmla="val 1853"/>
              <a:gd name="f90" fmla="val 1875"/>
              <a:gd name="f91" fmla="val 1898"/>
              <a:gd name="f92" fmla="val 1919"/>
              <a:gd name="f93" fmla="val 1942"/>
              <a:gd name="f94" fmla="val 1965"/>
              <a:gd name="f95" fmla="val 1987"/>
              <a:gd name="f96" fmla="val 2010"/>
              <a:gd name="f97" fmla="val 2033"/>
              <a:gd name="f98" fmla="val 2056"/>
              <a:gd name="f99" fmla="val 2079"/>
              <a:gd name="f100" fmla="val 2101"/>
              <a:gd name="f101" fmla="val 2124"/>
              <a:gd name="f102" fmla="val 2145"/>
              <a:gd name="f103" fmla="val 2168"/>
              <a:gd name="f104" fmla="val 2191"/>
              <a:gd name="f105" fmla="val 2214"/>
              <a:gd name="f106" fmla="val 2236"/>
              <a:gd name="f107" fmla="val 2259"/>
              <a:gd name="f108" fmla="val 2282"/>
              <a:gd name="f109" fmla="val 2305"/>
              <a:gd name="f110" fmla="val 2328"/>
              <a:gd name="f111" fmla="val 2348"/>
              <a:gd name="f112" fmla="val 2371"/>
              <a:gd name="f113" fmla="val 2394"/>
              <a:gd name="f114" fmla="val 2417"/>
              <a:gd name="f115" fmla="+- 0 0 -90"/>
              <a:gd name="f116" fmla="*/ f3 1 2440"/>
              <a:gd name="f117" fmla="*/ f4 1 11"/>
              <a:gd name="f118" fmla="+- f7 0 f5"/>
              <a:gd name="f119" fmla="+- f6 0 f5"/>
              <a:gd name="f120" fmla="*/ f115 f0 1"/>
              <a:gd name="f121" fmla="*/ f119 1 2440"/>
              <a:gd name="f122" fmla="*/ f118 1 11"/>
              <a:gd name="f123" fmla="*/ f120 1 f2"/>
              <a:gd name="f124" fmla="*/ 21 1 f121"/>
              <a:gd name="f125" fmla="*/ 0 1 f122"/>
              <a:gd name="f126" fmla="*/ 67 1 f121"/>
              <a:gd name="f127" fmla="*/ 113 1 f121"/>
              <a:gd name="f128" fmla="*/ 158 1 f121"/>
              <a:gd name="f129" fmla="*/ 204 1 f121"/>
              <a:gd name="f130" fmla="*/ 247 1 f121"/>
              <a:gd name="f131" fmla="*/ 293 1 f121"/>
              <a:gd name="f132" fmla="*/ 339 1 f121"/>
              <a:gd name="f133" fmla="*/ 384 1 f121"/>
              <a:gd name="f134" fmla="*/ 430 1 f121"/>
              <a:gd name="f135" fmla="*/ 473 1 f121"/>
              <a:gd name="f136" fmla="*/ 519 1 f121"/>
              <a:gd name="f137" fmla="*/ 565 1 f121"/>
              <a:gd name="f138" fmla="*/ 610 1 f121"/>
              <a:gd name="f139" fmla="*/ 654 1 f121"/>
              <a:gd name="f140" fmla="*/ 700 1 f121"/>
              <a:gd name="f141" fmla="*/ 745 1 f121"/>
              <a:gd name="f142" fmla="*/ 791 1 f121"/>
              <a:gd name="f143" fmla="*/ 836 1 f121"/>
              <a:gd name="f144" fmla="*/ 880 1 f121"/>
              <a:gd name="f145" fmla="*/ 926 1 f121"/>
              <a:gd name="f146" fmla="*/ 971 1 f121"/>
              <a:gd name="f147" fmla="*/ 1017 1 f121"/>
              <a:gd name="f148" fmla="*/ 1062 1 f121"/>
              <a:gd name="f149" fmla="*/ 1106 1 f121"/>
              <a:gd name="f150" fmla="*/ 1152 1 f121"/>
              <a:gd name="f151" fmla="*/ 1197 1 f121"/>
              <a:gd name="f152" fmla="*/ 1243 1 f121"/>
              <a:gd name="f153" fmla="*/ 1287 1 f121"/>
              <a:gd name="f154" fmla="*/ 1332 1 f121"/>
              <a:gd name="f155" fmla="*/ 1378 1 f121"/>
              <a:gd name="f156" fmla="*/ 1423 1 f121"/>
              <a:gd name="f157" fmla="*/ 1469 1 f121"/>
              <a:gd name="f158" fmla="*/ 1513 1 f121"/>
              <a:gd name="f159" fmla="*/ 1558 1 f121"/>
              <a:gd name="f160" fmla="*/ 1604 1 f121"/>
              <a:gd name="f161" fmla="*/ 1649 1 f121"/>
              <a:gd name="f162" fmla="*/ 1695 1 f121"/>
              <a:gd name="f163" fmla="*/ 1739 1 f121"/>
              <a:gd name="f164" fmla="*/ 1784 1 f121"/>
              <a:gd name="f165" fmla="*/ 1830 1 f121"/>
              <a:gd name="f166" fmla="*/ 1875 1 f121"/>
              <a:gd name="f167" fmla="*/ 1919 1 f121"/>
              <a:gd name="f168" fmla="*/ 1965 1 f121"/>
              <a:gd name="f169" fmla="*/ 2010 1 f121"/>
              <a:gd name="f170" fmla="*/ 2056 1 f121"/>
              <a:gd name="f171" fmla="*/ 2101 1 f121"/>
              <a:gd name="f172" fmla="*/ 2145 1 f121"/>
              <a:gd name="f173" fmla="*/ 2191 1 f121"/>
              <a:gd name="f174" fmla="*/ 2236 1 f121"/>
              <a:gd name="f175" fmla="*/ 2282 1 f121"/>
              <a:gd name="f176" fmla="*/ 2328 1 f121"/>
              <a:gd name="f177" fmla="*/ 2371 1 f121"/>
              <a:gd name="f178" fmla="*/ 2417 1 f121"/>
              <a:gd name="f179" fmla="*/ 0 1 f121"/>
              <a:gd name="f180" fmla="*/ f6 1 f121"/>
              <a:gd name="f181" fmla="*/ f7 1 f122"/>
              <a:gd name="f182" fmla="+- f123 0 f1"/>
              <a:gd name="f183" fmla="*/ f179 f116 1"/>
              <a:gd name="f184" fmla="*/ f180 f116 1"/>
              <a:gd name="f185" fmla="*/ f181 f117 1"/>
              <a:gd name="f186" fmla="*/ f125 f117 1"/>
              <a:gd name="f187" fmla="*/ f124 f116 1"/>
              <a:gd name="f188" fmla="*/ f126 f116 1"/>
              <a:gd name="f189" fmla="*/ f127 f116 1"/>
              <a:gd name="f190" fmla="*/ f128 f116 1"/>
              <a:gd name="f191" fmla="*/ f129 f116 1"/>
              <a:gd name="f192" fmla="*/ f130 f116 1"/>
              <a:gd name="f193" fmla="*/ f131 f116 1"/>
              <a:gd name="f194" fmla="*/ f132 f116 1"/>
              <a:gd name="f195" fmla="*/ f133 f116 1"/>
              <a:gd name="f196" fmla="*/ f134 f116 1"/>
              <a:gd name="f197" fmla="*/ f135 f116 1"/>
              <a:gd name="f198" fmla="*/ f136 f116 1"/>
              <a:gd name="f199" fmla="*/ f137 f116 1"/>
              <a:gd name="f200" fmla="*/ f138 f116 1"/>
              <a:gd name="f201" fmla="*/ f139 f116 1"/>
              <a:gd name="f202" fmla="*/ f140 f116 1"/>
              <a:gd name="f203" fmla="*/ f141 f116 1"/>
              <a:gd name="f204" fmla="*/ f142 f116 1"/>
              <a:gd name="f205" fmla="*/ f143 f116 1"/>
              <a:gd name="f206" fmla="*/ f144 f116 1"/>
              <a:gd name="f207" fmla="*/ f145 f116 1"/>
              <a:gd name="f208" fmla="*/ f146 f116 1"/>
              <a:gd name="f209" fmla="*/ f147 f116 1"/>
              <a:gd name="f210" fmla="*/ f148 f116 1"/>
              <a:gd name="f211" fmla="*/ f149 f116 1"/>
              <a:gd name="f212" fmla="*/ f150 f116 1"/>
              <a:gd name="f213" fmla="*/ f151 f116 1"/>
              <a:gd name="f214" fmla="*/ f152 f116 1"/>
              <a:gd name="f215" fmla="*/ f153 f116 1"/>
              <a:gd name="f216" fmla="*/ f154 f116 1"/>
              <a:gd name="f217" fmla="*/ f155 f116 1"/>
              <a:gd name="f218" fmla="*/ f156 f116 1"/>
              <a:gd name="f219" fmla="*/ f157 f116 1"/>
              <a:gd name="f220" fmla="*/ f158 f116 1"/>
              <a:gd name="f221" fmla="*/ f159 f116 1"/>
              <a:gd name="f222" fmla="*/ f160 f116 1"/>
              <a:gd name="f223" fmla="*/ f161 f116 1"/>
              <a:gd name="f224" fmla="*/ f162 f116 1"/>
              <a:gd name="f225" fmla="*/ f163 f116 1"/>
              <a:gd name="f226" fmla="*/ f164 f116 1"/>
              <a:gd name="f227" fmla="*/ f165 f116 1"/>
              <a:gd name="f228" fmla="*/ f166 f116 1"/>
              <a:gd name="f229" fmla="*/ f167 f116 1"/>
              <a:gd name="f230" fmla="*/ f168 f116 1"/>
              <a:gd name="f231" fmla="*/ f169 f116 1"/>
              <a:gd name="f232" fmla="*/ f170 f116 1"/>
              <a:gd name="f233" fmla="*/ f171 f116 1"/>
              <a:gd name="f234" fmla="*/ f172 f116 1"/>
              <a:gd name="f235" fmla="*/ f173 f116 1"/>
              <a:gd name="f236" fmla="*/ f174 f116 1"/>
              <a:gd name="f237" fmla="*/ f175 f116 1"/>
              <a:gd name="f238" fmla="*/ f176 f116 1"/>
              <a:gd name="f239" fmla="*/ f177 f116 1"/>
              <a:gd name="f240" fmla="*/ f178 f1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2">
                <a:pos x="f187" y="f186"/>
              </a:cxn>
              <a:cxn ang="f182">
                <a:pos x="f188" y="f186"/>
              </a:cxn>
              <a:cxn ang="f182">
                <a:pos x="f189" y="f186"/>
              </a:cxn>
              <a:cxn ang="f182">
                <a:pos x="f190" y="f186"/>
              </a:cxn>
              <a:cxn ang="f182">
                <a:pos x="f191" y="f186"/>
              </a:cxn>
              <a:cxn ang="f182">
                <a:pos x="f192" y="f186"/>
              </a:cxn>
              <a:cxn ang="f182">
                <a:pos x="f193" y="f186"/>
              </a:cxn>
              <a:cxn ang="f182">
                <a:pos x="f194" y="f186"/>
              </a:cxn>
              <a:cxn ang="f182">
                <a:pos x="f195" y="f186"/>
              </a:cxn>
              <a:cxn ang="f182">
                <a:pos x="f196" y="f186"/>
              </a:cxn>
              <a:cxn ang="f182">
                <a:pos x="f197" y="f186"/>
              </a:cxn>
              <a:cxn ang="f182">
                <a:pos x="f198" y="f186"/>
              </a:cxn>
              <a:cxn ang="f182">
                <a:pos x="f199" y="f186"/>
              </a:cxn>
              <a:cxn ang="f182">
                <a:pos x="f200" y="f186"/>
              </a:cxn>
              <a:cxn ang="f182">
                <a:pos x="f201" y="f186"/>
              </a:cxn>
              <a:cxn ang="f182">
                <a:pos x="f202" y="f186"/>
              </a:cxn>
              <a:cxn ang="f182">
                <a:pos x="f203" y="f186"/>
              </a:cxn>
              <a:cxn ang="f182">
                <a:pos x="f204" y="f186"/>
              </a:cxn>
              <a:cxn ang="f182">
                <a:pos x="f205" y="f186"/>
              </a:cxn>
              <a:cxn ang="f182">
                <a:pos x="f206" y="f186"/>
              </a:cxn>
              <a:cxn ang="f182">
                <a:pos x="f207" y="f186"/>
              </a:cxn>
              <a:cxn ang="f182">
                <a:pos x="f208" y="f186"/>
              </a:cxn>
              <a:cxn ang="f182">
                <a:pos x="f209" y="f186"/>
              </a:cxn>
              <a:cxn ang="f182">
                <a:pos x="f210" y="f186"/>
              </a:cxn>
              <a:cxn ang="f182">
                <a:pos x="f211" y="f186"/>
              </a:cxn>
              <a:cxn ang="f182">
                <a:pos x="f212" y="f186"/>
              </a:cxn>
              <a:cxn ang="f182">
                <a:pos x="f213" y="f186"/>
              </a:cxn>
              <a:cxn ang="f182">
                <a:pos x="f214" y="f186"/>
              </a:cxn>
              <a:cxn ang="f182">
                <a:pos x="f215" y="f186"/>
              </a:cxn>
              <a:cxn ang="f182">
                <a:pos x="f216" y="f186"/>
              </a:cxn>
              <a:cxn ang="f182">
                <a:pos x="f217" y="f186"/>
              </a:cxn>
              <a:cxn ang="f182">
                <a:pos x="f218" y="f186"/>
              </a:cxn>
              <a:cxn ang="f182">
                <a:pos x="f219" y="f186"/>
              </a:cxn>
              <a:cxn ang="f182">
                <a:pos x="f220" y="f186"/>
              </a:cxn>
              <a:cxn ang="f182">
                <a:pos x="f221" y="f186"/>
              </a:cxn>
              <a:cxn ang="f182">
                <a:pos x="f222" y="f186"/>
              </a:cxn>
              <a:cxn ang="f182">
                <a:pos x="f223" y="f186"/>
              </a:cxn>
              <a:cxn ang="f182">
                <a:pos x="f224" y="f186"/>
              </a:cxn>
              <a:cxn ang="f182">
                <a:pos x="f225" y="f186"/>
              </a:cxn>
              <a:cxn ang="f182">
                <a:pos x="f226" y="f186"/>
              </a:cxn>
              <a:cxn ang="f182">
                <a:pos x="f227" y="f186"/>
              </a:cxn>
              <a:cxn ang="f182">
                <a:pos x="f228" y="f186"/>
              </a:cxn>
              <a:cxn ang="f182">
                <a:pos x="f229" y="f186"/>
              </a:cxn>
              <a:cxn ang="f182">
                <a:pos x="f230" y="f186"/>
              </a:cxn>
              <a:cxn ang="f182">
                <a:pos x="f231" y="f186"/>
              </a:cxn>
              <a:cxn ang="f182">
                <a:pos x="f232" y="f186"/>
              </a:cxn>
              <a:cxn ang="f182">
                <a:pos x="f233" y="f186"/>
              </a:cxn>
              <a:cxn ang="f182">
                <a:pos x="f234" y="f186"/>
              </a:cxn>
              <a:cxn ang="f182">
                <a:pos x="f235" y="f186"/>
              </a:cxn>
              <a:cxn ang="f182">
                <a:pos x="f236" y="f186"/>
              </a:cxn>
              <a:cxn ang="f182">
                <a:pos x="f237" y="f186"/>
              </a:cxn>
              <a:cxn ang="f182">
                <a:pos x="f238" y="f186"/>
              </a:cxn>
              <a:cxn ang="f182">
                <a:pos x="f239" y="f186"/>
              </a:cxn>
              <a:cxn ang="f182">
                <a:pos x="f240" y="f186"/>
              </a:cxn>
            </a:cxnLst>
            <a:rect l="f183" t="f186" r="f184" b="f185"/>
            <a:pathLst>
              <a:path w="2440" h="11">
                <a:moveTo>
                  <a:pt x="f5" y="f7"/>
                </a:moveTo>
                <a:lnTo>
                  <a:pt x="f8" y="f5"/>
                </a:lnTo>
                <a:lnTo>
                  <a:pt x="f9" y="f7"/>
                </a:lnTo>
                <a:lnTo>
                  <a:pt x="f10" y="f5"/>
                </a:lnTo>
                <a:lnTo>
                  <a:pt x="f11" y="f7"/>
                </a:lnTo>
                <a:lnTo>
                  <a:pt x="f12" y="f5"/>
                </a:lnTo>
                <a:lnTo>
                  <a:pt x="f13" y="f7"/>
                </a:lnTo>
                <a:lnTo>
                  <a:pt x="f14" y="f5"/>
                </a:lnTo>
                <a:lnTo>
                  <a:pt x="f15" y="f7"/>
                </a:lnTo>
                <a:lnTo>
                  <a:pt x="f16" y="f5"/>
                </a:lnTo>
                <a:lnTo>
                  <a:pt x="f17" y="f7"/>
                </a:lnTo>
                <a:lnTo>
                  <a:pt x="f18" y="f5"/>
                </a:lnTo>
                <a:lnTo>
                  <a:pt x="f19" y="f7"/>
                </a:lnTo>
                <a:lnTo>
                  <a:pt x="f20" y="f5"/>
                </a:lnTo>
                <a:lnTo>
                  <a:pt x="f21" y="f7"/>
                </a:lnTo>
                <a:lnTo>
                  <a:pt x="f22" y="f5"/>
                </a:lnTo>
                <a:lnTo>
                  <a:pt x="f23" y="f7"/>
                </a:lnTo>
                <a:lnTo>
                  <a:pt x="f24" y="f5"/>
                </a:lnTo>
                <a:lnTo>
                  <a:pt x="f25" y="f7"/>
                </a:lnTo>
                <a:lnTo>
                  <a:pt x="f26" y="f5"/>
                </a:lnTo>
                <a:lnTo>
                  <a:pt x="f27" y="f7"/>
                </a:lnTo>
                <a:lnTo>
                  <a:pt x="f28" y="f5"/>
                </a:lnTo>
                <a:lnTo>
                  <a:pt x="f29" y="f7"/>
                </a:lnTo>
                <a:lnTo>
                  <a:pt x="f30" y="f5"/>
                </a:lnTo>
                <a:lnTo>
                  <a:pt x="f31" y="f7"/>
                </a:lnTo>
                <a:lnTo>
                  <a:pt x="f32" y="f5"/>
                </a:lnTo>
                <a:lnTo>
                  <a:pt x="f33" y="f7"/>
                </a:lnTo>
                <a:lnTo>
                  <a:pt x="f34" y="f5"/>
                </a:lnTo>
                <a:lnTo>
                  <a:pt x="f35" y="f7"/>
                </a:lnTo>
                <a:lnTo>
                  <a:pt x="f36" y="f5"/>
                </a:lnTo>
                <a:lnTo>
                  <a:pt x="f37" y="f7"/>
                </a:lnTo>
                <a:lnTo>
                  <a:pt x="f38" y="f5"/>
                </a:lnTo>
                <a:lnTo>
                  <a:pt x="f39" y="f7"/>
                </a:lnTo>
                <a:lnTo>
                  <a:pt x="f40" y="f5"/>
                </a:lnTo>
                <a:lnTo>
                  <a:pt x="f41" y="f7"/>
                </a:lnTo>
                <a:lnTo>
                  <a:pt x="f42" y="f5"/>
                </a:lnTo>
                <a:lnTo>
                  <a:pt x="f43" y="f7"/>
                </a:lnTo>
                <a:lnTo>
                  <a:pt x="f44" y="f5"/>
                </a:lnTo>
                <a:lnTo>
                  <a:pt x="f45" y="f7"/>
                </a:lnTo>
                <a:lnTo>
                  <a:pt x="f46" y="f5"/>
                </a:lnTo>
                <a:lnTo>
                  <a:pt x="f47" y="f7"/>
                </a:lnTo>
                <a:lnTo>
                  <a:pt x="f48" y="f5"/>
                </a:lnTo>
                <a:lnTo>
                  <a:pt x="f49" y="f7"/>
                </a:lnTo>
                <a:lnTo>
                  <a:pt x="f50" y="f5"/>
                </a:lnTo>
                <a:lnTo>
                  <a:pt x="f51" y="f7"/>
                </a:lnTo>
                <a:lnTo>
                  <a:pt x="f52" y="f5"/>
                </a:lnTo>
                <a:lnTo>
                  <a:pt x="f53" y="f7"/>
                </a:lnTo>
                <a:lnTo>
                  <a:pt x="f54" y="f5"/>
                </a:lnTo>
                <a:lnTo>
                  <a:pt x="f55" y="f7"/>
                </a:lnTo>
                <a:lnTo>
                  <a:pt x="f56" y="f5"/>
                </a:lnTo>
                <a:lnTo>
                  <a:pt x="f57" y="f7"/>
                </a:lnTo>
                <a:lnTo>
                  <a:pt x="f58" y="f5"/>
                </a:lnTo>
                <a:lnTo>
                  <a:pt x="f59" y="f7"/>
                </a:lnTo>
                <a:lnTo>
                  <a:pt x="f60" y="f5"/>
                </a:lnTo>
                <a:lnTo>
                  <a:pt x="f61" y="f7"/>
                </a:lnTo>
                <a:lnTo>
                  <a:pt x="f62" y="f5"/>
                </a:lnTo>
                <a:lnTo>
                  <a:pt x="f63" y="f7"/>
                </a:lnTo>
                <a:lnTo>
                  <a:pt x="f64" y="f5"/>
                </a:lnTo>
                <a:lnTo>
                  <a:pt x="f65" y="f7"/>
                </a:lnTo>
                <a:lnTo>
                  <a:pt x="f66" y="f5"/>
                </a:lnTo>
                <a:lnTo>
                  <a:pt x="f67" y="f7"/>
                </a:lnTo>
                <a:lnTo>
                  <a:pt x="f68" y="f5"/>
                </a:lnTo>
                <a:lnTo>
                  <a:pt x="f69" y="f7"/>
                </a:lnTo>
                <a:lnTo>
                  <a:pt x="f70" y="f5"/>
                </a:lnTo>
                <a:lnTo>
                  <a:pt x="f71" y="f7"/>
                </a:lnTo>
                <a:lnTo>
                  <a:pt x="f72" y="f5"/>
                </a:lnTo>
                <a:lnTo>
                  <a:pt x="f73" y="f7"/>
                </a:lnTo>
                <a:lnTo>
                  <a:pt x="f74" y="f5"/>
                </a:lnTo>
                <a:lnTo>
                  <a:pt x="f75" y="f7"/>
                </a:lnTo>
                <a:lnTo>
                  <a:pt x="f76" y="f5"/>
                </a:lnTo>
                <a:lnTo>
                  <a:pt x="f77" y="f7"/>
                </a:lnTo>
                <a:lnTo>
                  <a:pt x="f78" y="f5"/>
                </a:lnTo>
                <a:lnTo>
                  <a:pt x="f79" y="f7"/>
                </a:lnTo>
                <a:lnTo>
                  <a:pt x="f80" y="f5"/>
                </a:lnTo>
                <a:lnTo>
                  <a:pt x="f81" y="f7"/>
                </a:lnTo>
                <a:lnTo>
                  <a:pt x="f82" y="f5"/>
                </a:lnTo>
                <a:lnTo>
                  <a:pt x="f83" y="f7"/>
                </a:lnTo>
                <a:lnTo>
                  <a:pt x="f84" y="f5"/>
                </a:lnTo>
                <a:lnTo>
                  <a:pt x="f85" y="f7"/>
                </a:lnTo>
                <a:lnTo>
                  <a:pt x="f86" y="f5"/>
                </a:lnTo>
                <a:lnTo>
                  <a:pt x="f87" y="f7"/>
                </a:lnTo>
                <a:lnTo>
                  <a:pt x="f88" y="f5"/>
                </a:lnTo>
                <a:lnTo>
                  <a:pt x="f89" y="f7"/>
                </a:lnTo>
                <a:lnTo>
                  <a:pt x="f90" y="f5"/>
                </a:lnTo>
                <a:lnTo>
                  <a:pt x="f91" y="f7"/>
                </a:lnTo>
                <a:lnTo>
                  <a:pt x="f92" y="f5"/>
                </a:lnTo>
                <a:lnTo>
                  <a:pt x="f93" y="f7"/>
                </a:lnTo>
                <a:lnTo>
                  <a:pt x="f94" y="f5"/>
                </a:lnTo>
                <a:lnTo>
                  <a:pt x="f95" y="f7"/>
                </a:lnTo>
                <a:lnTo>
                  <a:pt x="f96" y="f5"/>
                </a:lnTo>
                <a:lnTo>
                  <a:pt x="f97" y="f7"/>
                </a:lnTo>
                <a:lnTo>
                  <a:pt x="f98" y="f5"/>
                </a:lnTo>
                <a:lnTo>
                  <a:pt x="f99" y="f7"/>
                </a:lnTo>
                <a:lnTo>
                  <a:pt x="f100" y="f5"/>
                </a:lnTo>
                <a:lnTo>
                  <a:pt x="f101" y="f7"/>
                </a:lnTo>
                <a:lnTo>
                  <a:pt x="f102" y="f5"/>
                </a:lnTo>
                <a:lnTo>
                  <a:pt x="f103" y="f7"/>
                </a:lnTo>
                <a:lnTo>
                  <a:pt x="f104" y="f5"/>
                </a:lnTo>
                <a:lnTo>
                  <a:pt x="f105" y="f7"/>
                </a:lnTo>
                <a:lnTo>
                  <a:pt x="f106" y="f5"/>
                </a:lnTo>
                <a:lnTo>
                  <a:pt x="f107" y="f7"/>
                </a:lnTo>
                <a:lnTo>
                  <a:pt x="f108" y="f5"/>
                </a:lnTo>
                <a:lnTo>
                  <a:pt x="f109" y="f7"/>
                </a:lnTo>
                <a:lnTo>
                  <a:pt x="f110" y="f5"/>
                </a:lnTo>
                <a:lnTo>
                  <a:pt x="f111" y="f7"/>
                </a:lnTo>
                <a:lnTo>
                  <a:pt x="f112" y="f5"/>
                </a:lnTo>
                <a:lnTo>
                  <a:pt x="f113" y="f7"/>
                </a:lnTo>
                <a:lnTo>
                  <a:pt x="f114" y="f5"/>
                </a:lnTo>
                <a:lnTo>
                  <a:pt x="f6" y="f7"/>
                </a:lnTo>
              </a:path>
            </a:pathLst>
          </a:custGeom>
          <a:noFill/>
          <a:ln w="20638" cap="flat">
            <a:solidFill>
              <a:srgbClr val="213A8F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8" name="Title 260">
            <a:extLst>
              <a:ext uri="{FF2B5EF4-FFF2-40B4-BE49-F238E27FC236}">
                <a16:creationId xmlns:a16="http://schemas.microsoft.com/office/drawing/2014/main" id="{EDD896B5-115D-E14C-8A56-4A1BF4DDB95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8004" y="518163"/>
            <a:ext cx="9144000" cy="1060118"/>
          </a:xfrm>
        </p:spPr>
        <p:txBody>
          <a:bodyPr anchor="t" anchorCtr="1">
            <a:noAutofit/>
          </a:bodyPr>
          <a:lstStyle>
            <a:lvl1pPr algn="ctr">
              <a:defRPr lang="en-US" sz="3800" cap="all">
                <a:latin typeface="Arial Black" pitchFamily="34"/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9" name="Text Placeholder 487">
            <a:extLst>
              <a:ext uri="{FF2B5EF4-FFF2-40B4-BE49-F238E27FC236}">
                <a16:creationId xmlns:a16="http://schemas.microsoft.com/office/drawing/2014/main" id="{D7907961-BE3B-7544-B2A2-93862D69FAB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62940" y="2940052"/>
            <a:ext cx="3916676" cy="377025"/>
          </a:xfrm>
        </p:spPr>
        <p:txBody>
          <a:bodyPr lIns="0" rIns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defRPr sz="1200">
                <a:latin typeface="Calibri" pitchFamily="34"/>
                <a:cs typeface="Calibri" pitchFamily="34"/>
              </a:defRPr>
            </a:lvl1pPr>
            <a:lvl2pPr marL="76196" indent="-76196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7C7B7B"/>
              </a:buClr>
              <a:buSzPct val="120000"/>
              <a:buFont typeface="Arial" pitchFamily="34"/>
              <a:buChar char="•"/>
              <a:defRPr sz="1200">
                <a:latin typeface="Calibri" pitchFamily="34"/>
                <a:cs typeface="Calibri" pitchFamily="34"/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Text Placeholder 487">
            <a:extLst>
              <a:ext uri="{FF2B5EF4-FFF2-40B4-BE49-F238E27FC236}">
                <a16:creationId xmlns:a16="http://schemas.microsoft.com/office/drawing/2014/main" id="{F971B4A7-28E5-C64E-8D97-5CB2BB9D32E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798823" y="2940052"/>
            <a:ext cx="3916676" cy="377025"/>
          </a:xfrm>
        </p:spPr>
        <p:txBody>
          <a:bodyPr lIns="0" rIns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defRPr sz="1200">
                <a:latin typeface="Calibri" pitchFamily="34"/>
                <a:cs typeface="Calibri" pitchFamily="34"/>
              </a:defRPr>
            </a:lvl1pPr>
            <a:lvl2pPr marL="76196" indent="-76196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7C7B7B"/>
              </a:buClr>
              <a:buSzPct val="120000"/>
              <a:buFont typeface="Arial" pitchFamily="34"/>
              <a:buChar char="•"/>
              <a:defRPr sz="1200">
                <a:latin typeface="Calibri" pitchFamily="34"/>
                <a:cs typeface="Calibri" pitchFamily="34"/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ZoneTexte 1">
            <a:extLst>
              <a:ext uri="{FF2B5EF4-FFF2-40B4-BE49-F238E27FC236}">
                <a16:creationId xmlns:a16="http://schemas.microsoft.com/office/drawing/2014/main" id="{E4DBA5B6-7B82-F64E-AF02-B6B3AC54755C}"/>
              </a:ext>
            </a:extLst>
          </p:cNvPr>
          <p:cNvSpPr txBox="1"/>
          <p:nvPr/>
        </p:nvSpPr>
        <p:spPr>
          <a:xfrm>
            <a:off x="506413" y="1566504"/>
            <a:ext cx="9144000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0" i="0" u="none" strike="noStrike" kern="1200" cap="none" spc="0" baseline="0">
                <a:solidFill>
                  <a:srgbClr val="5FB670"/>
                </a:solidFill>
                <a:uFillTx/>
                <a:latin typeface="Arial Black" pitchFamily="34"/>
              </a:rPr>
              <a:t>SOUS TITRE</a:t>
            </a:r>
          </a:p>
        </p:txBody>
      </p:sp>
      <p:sp>
        <p:nvSpPr>
          <p:cNvPr id="13" name="Rectangle 51">
            <a:extLst>
              <a:ext uri="{FF2B5EF4-FFF2-40B4-BE49-F238E27FC236}">
                <a16:creationId xmlns:a16="http://schemas.microsoft.com/office/drawing/2014/main" id="{F3A2C5FD-8777-4B44-81AB-1E7E7526C45C}"/>
              </a:ext>
            </a:extLst>
          </p:cNvPr>
          <p:cNvSpPr/>
          <p:nvPr/>
        </p:nvSpPr>
        <p:spPr>
          <a:xfrm>
            <a:off x="9593005" y="7252252"/>
            <a:ext cx="339838" cy="24622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1C9EA8B-BEB2-9948-9189-929815B59B1B}" type="slidenum">
              <a:rPr sz="1600"/>
              <a:t>‹N°›</a:t>
            </a:fld>
            <a:endParaRPr lang="fr-FR" sz="1600" b="0" i="0" u="none" strike="noStrike" kern="1200" cap="none" spc="0" baseline="0" dirty="0">
              <a:solidFill>
                <a:srgbClr val="7C7B7B"/>
              </a:solidFill>
              <a:uFillTx/>
              <a:latin typeface="Arial" pitchFamily="34"/>
              <a:cs typeface="Arial" pitchFamily="34"/>
            </a:endParaRPr>
          </a:p>
        </p:txBody>
      </p:sp>
      <p:pic>
        <p:nvPicPr>
          <p:cNvPr id="14" name="Image 31">
            <a:extLst>
              <a:ext uri="{FF2B5EF4-FFF2-40B4-BE49-F238E27FC236}">
                <a16:creationId xmlns:a16="http://schemas.microsoft.com/office/drawing/2014/main" id="{3EB785B4-A2EC-4D4B-95C3-0B98BCA42C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71" y="7213591"/>
            <a:ext cx="305820" cy="323543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213094564"/>
      </p:ext>
    </p:extLst>
  </p:cSld>
  <p:clrMapOvr>
    <a:masterClrMapping/>
  </p:clrMapOvr>
  <p:transition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ges de contenu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3" hidden="1">
            <a:extLst>
              <a:ext uri="{FF2B5EF4-FFF2-40B4-BE49-F238E27FC236}">
                <a16:creationId xmlns:a16="http://schemas.microsoft.com/office/drawing/2014/main" id="{6D4B65A2-1DEE-1E4F-8C86-6986A90168CB}"/>
              </a:ext>
            </a:extLst>
          </p:cNvPr>
          <p:cNvGraphicFramePr/>
          <p:nvPr/>
        </p:nvGraphicFramePr>
        <p:xfrm>
          <a:off x="1591" y="1591"/>
          <a:ext cx="1591" cy="1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8100" imgH="38100" progId="">
                  <p:embed/>
                </p:oleObj>
              </mc:Choice>
              <mc:Fallback>
                <p:oleObj r:id="rId2" imgW="38100" imgH="38100" progId="">
                  <p:embed/>
                  <p:pic>
                    <p:nvPicPr>
                      <p:cNvPr id="2" name="Object 23" hidden="1">
                        <a:extLst>
                          <a:ext uri="{FF2B5EF4-FFF2-40B4-BE49-F238E27FC236}">
                            <a16:creationId xmlns:a16="http://schemas.microsoft.com/office/drawing/2014/main" id="{6D4B65A2-1DEE-1E4F-8C86-6986A90168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91" y="1591"/>
                        <a:ext cx="1591" cy="1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reeform 109">
            <a:extLst>
              <a:ext uri="{FF2B5EF4-FFF2-40B4-BE49-F238E27FC236}">
                <a16:creationId xmlns:a16="http://schemas.microsoft.com/office/drawing/2014/main" id="{0D91255D-C2A7-7741-A663-AFD10A98D7E8}"/>
              </a:ext>
            </a:extLst>
          </p:cNvPr>
          <p:cNvSpPr/>
          <p:nvPr/>
        </p:nvSpPr>
        <p:spPr>
          <a:xfrm>
            <a:off x="3141658" y="2622554"/>
            <a:ext cx="3873498" cy="1746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440"/>
              <a:gd name="f7" fmla="val 11"/>
              <a:gd name="f8" fmla="val 21"/>
              <a:gd name="f9" fmla="val 44"/>
              <a:gd name="f10" fmla="val 67"/>
              <a:gd name="f11" fmla="val 90"/>
              <a:gd name="f12" fmla="val 113"/>
              <a:gd name="f13" fmla="val 135"/>
              <a:gd name="f14" fmla="val 158"/>
              <a:gd name="f15" fmla="val 181"/>
              <a:gd name="f16" fmla="val 204"/>
              <a:gd name="f17" fmla="val 225"/>
              <a:gd name="f18" fmla="val 247"/>
              <a:gd name="f19" fmla="val 270"/>
              <a:gd name="f20" fmla="val 293"/>
              <a:gd name="f21" fmla="val 316"/>
              <a:gd name="f22" fmla="val 339"/>
              <a:gd name="f23" fmla="val 361"/>
              <a:gd name="f24" fmla="val 384"/>
              <a:gd name="f25" fmla="val 407"/>
              <a:gd name="f26" fmla="val 430"/>
              <a:gd name="f27" fmla="val 451"/>
              <a:gd name="f28" fmla="val 473"/>
              <a:gd name="f29" fmla="val 496"/>
              <a:gd name="f30" fmla="val 519"/>
              <a:gd name="f31" fmla="val 542"/>
              <a:gd name="f32" fmla="val 565"/>
              <a:gd name="f33" fmla="val 587"/>
              <a:gd name="f34" fmla="val 610"/>
              <a:gd name="f35" fmla="val 633"/>
              <a:gd name="f36" fmla="val 654"/>
              <a:gd name="f37" fmla="val 677"/>
              <a:gd name="f38" fmla="val 700"/>
              <a:gd name="f39" fmla="val 722"/>
              <a:gd name="f40" fmla="val 745"/>
              <a:gd name="f41" fmla="val 768"/>
              <a:gd name="f42" fmla="val 791"/>
              <a:gd name="f43" fmla="val 814"/>
              <a:gd name="f44" fmla="val 836"/>
              <a:gd name="f45" fmla="val 857"/>
              <a:gd name="f46" fmla="val 880"/>
              <a:gd name="f47" fmla="val 903"/>
              <a:gd name="f48" fmla="val 926"/>
              <a:gd name="f49" fmla="val 948"/>
              <a:gd name="f50" fmla="val 971"/>
              <a:gd name="f51" fmla="val 994"/>
              <a:gd name="f52" fmla="val 1017"/>
              <a:gd name="f53" fmla="val 1040"/>
              <a:gd name="f54" fmla="val 1062"/>
              <a:gd name="f55" fmla="val 1083"/>
              <a:gd name="f56" fmla="val 1106"/>
              <a:gd name="f57" fmla="val 1129"/>
              <a:gd name="f58" fmla="val 1152"/>
              <a:gd name="f59" fmla="val 1174"/>
              <a:gd name="f60" fmla="val 1197"/>
              <a:gd name="f61" fmla="val 1220"/>
              <a:gd name="f62" fmla="val 1243"/>
              <a:gd name="f63" fmla="val 1266"/>
              <a:gd name="f64" fmla="val 1287"/>
              <a:gd name="f65" fmla="val 1309"/>
              <a:gd name="f66" fmla="val 1332"/>
              <a:gd name="f67" fmla="val 1355"/>
              <a:gd name="f68" fmla="val 1378"/>
              <a:gd name="f69" fmla="val 1400"/>
              <a:gd name="f70" fmla="val 1423"/>
              <a:gd name="f71" fmla="val 1446"/>
              <a:gd name="f72" fmla="val 1469"/>
              <a:gd name="f73" fmla="val 1492"/>
              <a:gd name="f74" fmla="val 1513"/>
              <a:gd name="f75" fmla="val 1535"/>
              <a:gd name="f76" fmla="val 1558"/>
              <a:gd name="f77" fmla="val 1581"/>
              <a:gd name="f78" fmla="val 1604"/>
              <a:gd name="f79" fmla="val 1627"/>
              <a:gd name="f80" fmla="val 1649"/>
              <a:gd name="f81" fmla="val 1672"/>
              <a:gd name="f82" fmla="val 1695"/>
              <a:gd name="f83" fmla="val 1716"/>
              <a:gd name="f84" fmla="val 1739"/>
              <a:gd name="f85" fmla="val 1761"/>
              <a:gd name="f86" fmla="val 1784"/>
              <a:gd name="f87" fmla="val 1807"/>
              <a:gd name="f88" fmla="val 1830"/>
              <a:gd name="f89" fmla="val 1853"/>
              <a:gd name="f90" fmla="val 1875"/>
              <a:gd name="f91" fmla="val 1898"/>
              <a:gd name="f92" fmla="val 1919"/>
              <a:gd name="f93" fmla="val 1942"/>
              <a:gd name="f94" fmla="val 1965"/>
              <a:gd name="f95" fmla="val 1987"/>
              <a:gd name="f96" fmla="val 2010"/>
              <a:gd name="f97" fmla="val 2033"/>
              <a:gd name="f98" fmla="val 2056"/>
              <a:gd name="f99" fmla="val 2079"/>
              <a:gd name="f100" fmla="val 2101"/>
              <a:gd name="f101" fmla="val 2124"/>
              <a:gd name="f102" fmla="val 2145"/>
              <a:gd name="f103" fmla="val 2168"/>
              <a:gd name="f104" fmla="val 2191"/>
              <a:gd name="f105" fmla="val 2214"/>
              <a:gd name="f106" fmla="val 2236"/>
              <a:gd name="f107" fmla="val 2259"/>
              <a:gd name="f108" fmla="val 2282"/>
              <a:gd name="f109" fmla="val 2305"/>
              <a:gd name="f110" fmla="val 2328"/>
              <a:gd name="f111" fmla="val 2348"/>
              <a:gd name="f112" fmla="val 2371"/>
              <a:gd name="f113" fmla="val 2394"/>
              <a:gd name="f114" fmla="val 2417"/>
              <a:gd name="f115" fmla="+- 0 0 -90"/>
              <a:gd name="f116" fmla="*/ f3 1 2440"/>
              <a:gd name="f117" fmla="*/ f4 1 11"/>
              <a:gd name="f118" fmla="+- f7 0 f5"/>
              <a:gd name="f119" fmla="+- f6 0 f5"/>
              <a:gd name="f120" fmla="*/ f115 f0 1"/>
              <a:gd name="f121" fmla="*/ f119 1 2440"/>
              <a:gd name="f122" fmla="*/ f118 1 11"/>
              <a:gd name="f123" fmla="*/ f120 1 f2"/>
              <a:gd name="f124" fmla="*/ 21 1 f121"/>
              <a:gd name="f125" fmla="*/ 0 1 f122"/>
              <a:gd name="f126" fmla="*/ 67 1 f121"/>
              <a:gd name="f127" fmla="*/ 113 1 f121"/>
              <a:gd name="f128" fmla="*/ 158 1 f121"/>
              <a:gd name="f129" fmla="*/ 204 1 f121"/>
              <a:gd name="f130" fmla="*/ 247 1 f121"/>
              <a:gd name="f131" fmla="*/ 293 1 f121"/>
              <a:gd name="f132" fmla="*/ 339 1 f121"/>
              <a:gd name="f133" fmla="*/ 384 1 f121"/>
              <a:gd name="f134" fmla="*/ 430 1 f121"/>
              <a:gd name="f135" fmla="*/ 473 1 f121"/>
              <a:gd name="f136" fmla="*/ 519 1 f121"/>
              <a:gd name="f137" fmla="*/ 565 1 f121"/>
              <a:gd name="f138" fmla="*/ 610 1 f121"/>
              <a:gd name="f139" fmla="*/ 654 1 f121"/>
              <a:gd name="f140" fmla="*/ 700 1 f121"/>
              <a:gd name="f141" fmla="*/ 745 1 f121"/>
              <a:gd name="f142" fmla="*/ 791 1 f121"/>
              <a:gd name="f143" fmla="*/ 836 1 f121"/>
              <a:gd name="f144" fmla="*/ 880 1 f121"/>
              <a:gd name="f145" fmla="*/ 926 1 f121"/>
              <a:gd name="f146" fmla="*/ 971 1 f121"/>
              <a:gd name="f147" fmla="*/ 1017 1 f121"/>
              <a:gd name="f148" fmla="*/ 1062 1 f121"/>
              <a:gd name="f149" fmla="*/ 1106 1 f121"/>
              <a:gd name="f150" fmla="*/ 1152 1 f121"/>
              <a:gd name="f151" fmla="*/ 1197 1 f121"/>
              <a:gd name="f152" fmla="*/ 1243 1 f121"/>
              <a:gd name="f153" fmla="*/ 1287 1 f121"/>
              <a:gd name="f154" fmla="*/ 1332 1 f121"/>
              <a:gd name="f155" fmla="*/ 1378 1 f121"/>
              <a:gd name="f156" fmla="*/ 1423 1 f121"/>
              <a:gd name="f157" fmla="*/ 1469 1 f121"/>
              <a:gd name="f158" fmla="*/ 1513 1 f121"/>
              <a:gd name="f159" fmla="*/ 1558 1 f121"/>
              <a:gd name="f160" fmla="*/ 1604 1 f121"/>
              <a:gd name="f161" fmla="*/ 1649 1 f121"/>
              <a:gd name="f162" fmla="*/ 1695 1 f121"/>
              <a:gd name="f163" fmla="*/ 1739 1 f121"/>
              <a:gd name="f164" fmla="*/ 1784 1 f121"/>
              <a:gd name="f165" fmla="*/ 1830 1 f121"/>
              <a:gd name="f166" fmla="*/ 1875 1 f121"/>
              <a:gd name="f167" fmla="*/ 1919 1 f121"/>
              <a:gd name="f168" fmla="*/ 1965 1 f121"/>
              <a:gd name="f169" fmla="*/ 2010 1 f121"/>
              <a:gd name="f170" fmla="*/ 2056 1 f121"/>
              <a:gd name="f171" fmla="*/ 2101 1 f121"/>
              <a:gd name="f172" fmla="*/ 2145 1 f121"/>
              <a:gd name="f173" fmla="*/ 2191 1 f121"/>
              <a:gd name="f174" fmla="*/ 2236 1 f121"/>
              <a:gd name="f175" fmla="*/ 2282 1 f121"/>
              <a:gd name="f176" fmla="*/ 2328 1 f121"/>
              <a:gd name="f177" fmla="*/ 2371 1 f121"/>
              <a:gd name="f178" fmla="*/ 2417 1 f121"/>
              <a:gd name="f179" fmla="*/ 0 1 f121"/>
              <a:gd name="f180" fmla="*/ f6 1 f121"/>
              <a:gd name="f181" fmla="*/ f7 1 f122"/>
              <a:gd name="f182" fmla="+- f123 0 f1"/>
              <a:gd name="f183" fmla="*/ f179 f116 1"/>
              <a:gd name="f184" fmla="*/ f180 f116 1"/>
              <a:gd name="f185" fmla="*/ f181 f117 1"/>
              <a:gd name="f186" fmla="*/ f125 f117 1"/>
              <a:gd name="f187" fmla="*/ f124 f116 1"/>
              <a:gd name="f188" fmla="*/ f126 f116 1"/>
              <a:gd name="f189" fmla="*/ f127 f116 1"/>
              <a:gd name="f190" fmla="*/ f128 f116 1"/>
              <a:gd name="f191" fmla="*/ f129 f116 1"/>
              <a:gd name="f192" fmla="*/ f130 f116 1"/>
              <a:gd name="f193" fmla="*/ f131 f116 1"/>
              <a:gd name="f194" fmla="*/ f132 f116 1"/>
              <a:gd name="f195" fmla="*/ f133 f116 1"/>
              <a:gd name="f196" fmla="*/ f134 f116 1"/>
              <a:gd name="f197" fmla="*/ f135 f116 1"/>
              <a:gd name="f198" fmla="*/ f136 f116 1"/>
              <a:gd name="f199" fmla="*/ f137 f116 1"/>
              <a:gd name="f200" fmla="*/ f138 f116 1"/>
              <a:gd name="f201" fmla="*/ f139 f116 1"/>
              <a:gd name="f202" fmla="*/ f140 f116 1"/>
              <a:gd name="f203" fmla="*/ f141 f116 1"/>
              <a:gd name="f204" fmla="*/ f142 f116 1"/>
              <a:gd name="f205" fmla="*/ f143 f116 1"/>
              <a:gd name="f206" fmla="*/ f144 f116 1"/>
              <a:gd name="f207" fmla="*/ f145 f116 1"/>
              <a:gd name="f208" fmla="*/ f146 f116 1"/>
              <a:gd name="f209" fmla="*/ f147 f116 1"/>
              <a:gd name="f210" fmla="*/ f148 f116 1"/>
              <a:gd name="f211" fmla="*/ f149 f116 1"/>
              <a:gd name="f212" fmla="*/ f150 f116 1"/>
              <a:gd name="f213" fmla="*/ f151 f116 1"/>
              <a:gd name="f214" fmla="*/ f152 f116 1"/>
              <a:gd name="f215" fmla="*/ f153 f116 1"/>
              <a:gd name="f216" fmla="*/ f154 f116 1"/>
              <a:gd name="f217" fmla="*/ f155 f116 1"/>
              <a:gd name="f218" fmla="*/ f156 f116 1"/>
              <a:gd name="f219" fmla="*/ f157 f116 1"/>
              <a:gd name="f220" fmla="*/ f158 f116 1"/>
              <a:gd name="f221" fmla="*/ f159 f116 1"/>
              <a:gd name="f222" fmla="*/ f160 f116 1"/>
              <a:gd name="f223" fmla="*/ f161 f116 1"/>
              <a:gd name="f224" fmla="*/ f162 f116 1"/>
              <a:gd name="f225" fmla="*/ f163 f116 1"/>
              <a:gd name="f226" fmla="*/ f164 f116 1"/>
              <a:gd name="f227" fmla="*/ f165 f116 1"/>
              <a:gd name="f228" fmla="*/ f166 f116 1"/>
              <a:gd name="f229" fmla="*/ f167 f116 1"/>
              <a:gd name="f230" fmla="*/ f168 f116 1"/>
              <a:gd name="f231" fmla="*/ f169 f116 1"/>
              <a:gd name="f232" fmla="*/ f170 f116 1"/>
              <a:gd name="f233" fmla="*/ f171 f116 1"/>
              <a:gd name="f234" fmla="*/ f172 f116 1"/>
              <a:gd name="f235" fmla="*/ f173 f116 1"/>
              <a:gd name="f236" fmla="*/ f174 f116 1"/>
              <a:gd name="f237" fmla="*/ f175 f116 1"/>
              <a:gd name="f238" fmla="*/ f176 f116 1"/>
              <a:gd name="f239" fmla="*/ f177 f116 1"/>
              <a:gd name="f240" fmla="*/ f178 f1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2">
                <a:pos x="f187" y="f186"/>
              </a:cxn>
              <a:cxn ang="f182">
                <a:pos x="f188" y="f186"/>
              </a:cxn>
              <a:cxn ang="f182">
                <a:pos x="f189" y="f186"/>
              </a:cxn>
              <a:cxn ang="f182">
                <a:pos x="f190" y="f186"/>
              </a:cxn>
              <a:cxn ang="f182">
                <a:pos x="f191" y="f186"/>
              </a:cxn>
              <a:cxn ang="f182">
                <a:pos x="f192" y="f186"/>
              </a:cxn>
              <a:cxn ang="f182">
                <a:pos x="f193" y="f186"/>
              </a:cxn>
              <a:cxn ang="f182">
                <a:pos x="f194" y="f186"/>
              </a:cxn>
              <a:cxn ang="f182">
                <a:pos x="f195" y="f186"/>
              </a:cxn>
              <a:cxn ang="f182">
                <a:pos x="f196" y="f186"/>
              </a:cxn>
              <a:cxn ang="f182">
                <a:pos x="f197" y="f186"/>
              </a:cxn>
              <a:cxn ang="f182">
                <a:pos x="f198" y="f186"/>
              </a:cxn>
              <a:cxn ang="f182">
                <a:pos x="f199" y="f186"/>
              </a:cxn>
              <a:cxn ang="f182">
                <a:pos x="f200" y="f186"/>
              </a:cxn>
              <a:cxn ang="f182">
                <a:pos x="f201" y="f186"/>
              </a:cxn>
              <a:cxn ang="f182">
                <a:pos x="f202" y="f186"/>
              </a:cxn>
              <a:cxn ang="f182">
                <a:pos x="f203" y="f186"/>
              </a:cxn>
              <a:cxn ang="f182">
                <a:pos x="f204" y="f186"/>
              </a:cxn>
              <a:cxn ang="f182">
                <a:pos x="f205" y="f186"/>
              </a:cxn>
              <a:cxn ang="f182">
                <a:pos x="f206" y="f186"/>
              </a:cxn>
              <a:cxn ang="f182">
                <a:pos x="f207" y="f186"/>
              </a:cxn>
              <a:cxn ang="f182">
                <a:pos x="f208" y="f186"/>
              </a:cxn>
              <a:cxn ang="f182">
                <a:pos x="f209" y="f186"/>
              </a:cxn>
              <a:cxn ang="f182">
                <a:pos x="f210" y="f186"/>
              </a:cxn>
              <a:cxn ang="f182">
                <a:pos x="f211" y="f186"/>
              </a:cxn>
              <a:cxn ang="f182">
                <a:pos x="f212" y="f186"/>
              </a:cxn>
              <a:cxn ang="f182">
                <a:pos x="f213" y="f186"/>
              </a:cxn>
              <a:cxn ang="f182">
                <a:pos x="f214" y="f186"/>
              </a:cxn>
              <a:cxn ang="f182">
                <a:pos x="f215" y="f186"/>
              </a:cxn>
              <a:cxn ang="f182">
                <a:pos x="f216" y="f186"/>
              </a:cxn>
              <a:cxn ang="f182">
                <a:pos x="f217" y="f186"/>
              </a:cxn>
              <a:cxn ang="f182">
                <a:pos x="f218" y="f186"/>
              </a:cxn>
              <a:cxn ang="f182">
                <a:pos x="f219" y="f186"/>
              </a:cxn>
              <a:cxn ang="f182">
                <a:pos x="f220" y="f186"/>
              </a:cxn>
              <a:cxn ang="f182">
                <a:pos x="f221" y="f186"/>
              </a:cxn>
              <a:cxn ang="f182">
                <a:pos x="f222" y="f186"/>
              </a:cxn>
              <a:cxn ang="f182">
                <a:pos x="f223" y="f186"/>
              </a:cxn>
              <a:cxn ang="f182">
                <a:pos x="f224" y="f186"/>
              </a:cxn>
              <a:cxn ang="f182">
                <a:pos x="f225" y="f186"/>
              </a:cxn>
              <a:cxn ang="f182">
                <a:pos x="f226" y="f186"/>
              </a:cxn>
              <a:cxn ang="f182">
                <a:pos x="f227" y="f186"/>
              </a:cxn>
              <a:cxn ang="f182">
                <a:pos x="f228" y="f186"/>
              </a:cxn>
              <a:cxn ang="f182">
                <a:pos x="f229" y="f186"/>
              </a:cxn>
              <a:cxn ang="f182">
                <a:pos x="f230" y="f186"/>
              </a:cxn>
              <a:cxn ang="f182">
                <a:pos x="f231" y="f186"/>
              </a:cxn>
              <a:cxn ang="f182">
                <a:pos x="f232" y="f186"/>
              </a:cxn>
              <a:cxn ang="f182">
                <a:pos x="f233" y="f186"/>
              </a:cxn>
              <a:cxn ang="f182">
                <a:pos x="f234" y="f186"/>
              </a:cxn>
              <a:cxn ang="f182">
                <a:pos x="f235" y="f186"/>
              </a:cxn>
              <a:cxn ang="f182">
                <a:pos x="f236" y="f186"/>
              </a:cxn>
              <a:cxn ang="f182">
                <a:pos x="f237" y="f186"/>
              </a:cxn>
              <a:cxn ang="f182">
                <a:pos x="f238" y="f186"/>
              </a:cxn>
              <a:cxn ang="f182">
                <a:pos x="f239" y="f186"/>
              </a:cxn>
              <a:cxn ang="f182">
                <a:pos x="f240" y="f186"/>
              </a:cxn>
            </a:cxnLst>
            <a:rect l="f183" t="f186" r="f184" b="f185"/>
            <a:pathLst>
              <a:path w="2440" h="11">
                <a:moveTo>
                  <a:pt x="f5" y="f7"/>
                </a:moveTo>
                <a:lnTo>
                  <a:pt x="f8" y="f5"/>
                </a:lnTo>
                <a:lnTo>
                  <a:pt x="f9" y="f7"/>
                </a:lnTo>
                <a:lnTo>
                  <a:pt x="f10" y="f5"/>
                </a:lnTo>
                <a:lnTo>
                  <a:pt x="f11" y="f7"/>
                </a:lnTo>
                <a:lnTo>
                  <a:pt x="f12" y="f5"/>
                </a:lnTo>
                <a:lnTo>
                  <a:pt x="f13" y="f7"/>
                </a:lnTo>
                <a:lnTo>
                  <a:pt x="f14" y="f5"/>
                </a:lnTo>
                <a:lnTo>
                  <a:pt x="f15" y="f7"/>
                </a:lnTo>
                <a:lnTo>
                  <a:pt x="f16" y="f5"/>
                </a:lnTo>
                <a:lnTo>
                  <a:pt x="f17" y="f7"/>
                </a:lnTo>
                <a:lnTo>
                  <a:pt x="f18" y="f5"/>
                </a:lnTo>
                <a:lnTo>
                  <a:pt x="f19" y="f7"/>
                </a:lnTo>
                <a:lnTo>
                  <a:pt x="f20" y="f5"/>
                </a:lnTo>
                <a:lnTo>
                  <a:pt x="f21" y="f7"/>
                </a:lnTo>
                <a:lnTo>
                  <a:pt x="f22" y="f5"/>
                </a:lnTo>
                <a:lnTo>
                  <a:pt x="f23" y="f7"/>
                </a:lnTo>
                <a:lnTo>
                  <a:pt x="f24" y="f5"/>
                </a:lnTo>
                <a:lnTo>
                  <a:pt x="f25" y="f7"/>
                </a:lnTo>
                <a:lnTo>
                  <a:pt x="f26" y="f5"/>
                </a:lnTo>
                <a:lnTo>
                  <a:pt x="f27" y="f7"/>
                </a:lnTo>
                <a:lnTo>
                  <a:pt x="f28" y="f5"/>
                </a:lnTo>
                <a:lnTo>
                  <a:pt x="f29" y="f7"/>
                </a:lnTo>
                <a:lnTo>
                  <a:pt x="f30" y="f5"/>
                </a:lnTo>
                <a:lnTo>
                  <a:pt x="f31" y="f7"/>
                </a:lnTo>
                <a:lnTo>
                  <a:pt x="f32" y="f5"/>
                </a:lnTo>
                <a:lnTo>
                  <a:pt x="f33" y="f7"/>
                </a:lnTo>
                <a:lnTo>
                  <a:pt x="f34" y="f5"/>
                </a:lnTo>
                <a:lnTo>
                  <a:pt x="f35" y="f7"/>
                </a:lnTo>
                <a:lnTo>
                  <a:pt x="f36" y="f5"/>
                </a:lnTo>
                <a:lnTo>
                  <a:pt x="f37" y="f7"/>
                </a:lnTo>
                <a:lnTo>
                  <a:pt x="f38" y="f5"/>
                </a:lnTo>
                <a:lnTo>
                  <a:pt x="f39" y="f7"/>
                </a:lnTo>
                <a:lnTo>
                  <a:pt x="f40" y="f5"/>
                </a:lnTo>
                <a:lnTo>
                  <a:pt x="f41" y="f7"/>
                </a:lnTo>
                <a:lnTo>
                  <a:pt x="f42" y="f5"/>
                </a:lnTo>
                <a:lnTo>
                  <a:pt x="f43" y="f7"/>
                </a:lnTo>
                <a:lnTo>
                  <a:pt x="f44" y="f5"/>
                </a:lnTo>
                <a:lnTo>
                  <a:pt x="f45" y="f7"/>
                </a:lnTo>
                <a:lnTo>
                  <a:pt x="f46" y="f5"/>
                </a:lnTo>
                <a:lnTo>
                  <a:pt x="f47" y="f7"/>
                </a:lnTo>
                <a:lnTo>
                  <a:pt x="f48" y="f5"/>
                </a:lnTo>
                <a:lnTo>
                  <a:pt x="f49" y="f7"/>
                </a:lnTo>
                <a:lnTo>
                  <a:pt x="f50" y="f5"/>
                </a:lnTo>
                <a:lnTo>
                  <a:pt x="f51" y="f7"/>
                </a:lnTo>
                <a:lnTo>
                  <a:pt x="f52" y="f5"/>
                </a:lnTo>
                <a:lnTo>
                  <a:pt x="f53" y="f7"/>
                </a:lnTo>
                <a:lnTo>
                  <a:pt x="f54" y="f5"/>
                </a:lnTo>
                <a:lnTo>
                  <a:pt x="f55" y="f7"/>
                </a:lnTo>
                <a:lnTo>
                  <a:pt x="f56" y="f5"/>
                </a:lnTo>
                <a:lnTo>
                  <a:pt x="f57" y="f7"/>
                </a:lnTo>
                <a:lnTo>
                  <a:pt x="f58" y="f5"/>
                </a:lnTo>
                <a:lnTo>
                  <a:pt x="f59" y="f7"/>
                </a:lnTo>
                <a:lnTo>
                  <a:pt x="f60" y="f5"/>
                </a:lnTo>
                <a:lnTo>
                  <a:pt x="f61" y="f7"/>
                </a:lnTo>
                <a:lnTo>
                  <a:pt x="f62" y="f5"/>
                </a:lnTo>
                <a:lnTo>
                  <a:pt x="f63" y="f7"/>
                </a:lnTo>
                <a:lnTo>
                  <a:pt x="f64" y="f5"/>
                </a:lnTo>
                <a:lnTo>
                  <a:pt x="f65" y="f7"/>
                </a:lnTo>
                <a:lnTo>
                  <a:pt x="f66" y="f5"/>
                </a:lnTo>
                <a:lnTo>
                  <a:pt x="f67" y="f7"/>
                </a:lnTo>
                <a:lnTo>
                  <a:pt x="f68" y="f5"/>
                </a:lnTo>
                <a:lnTo>
                  <a:pt x="f69" y="f7"/>
                </a:lnTo>
                <a:lnTo>
                  <a:pt x="f70" y="f5"/>
                </a:lnTo>
                <a:lnTo>
                  <a:pt x="f71" y="f7"/>
                </a:lnTo>
                <a:lnTo>
                  <a:pt x="f72" y="f5"/>
                </a:lnTo>
                <a:lnTo>
                  <a:pt x="f73" y="f7"/>
                </a:lnTo>
                <a:lnTo>
                  <a:pt x="f74" y="f5"/>
                </a:lnTo>
                <a:lnTo>
                  <a:pt x="f75" y="f7"/>
                </a:lnTo>
                <a:lnTo>
                  <a:pt x="f76" y="f5"/>
                </a:lnTo>
                <a:lnTo>
                  <a:pt x="f77" y="f7"/>
                </a:lnTo>
                <a:lnTo>
                  <a:pt x="f78" y="f5"/>
                </a:lnTo>
                <a:lnTo>
                  <a:pt x="f79" y="f7"/>
                </a:lnTo>
                <a:lnTo>
                  <a:pt x="f80" y="f5"/>
                </a:lnTo>
                <a:lnTo>
                  <a:pt x="f81" y="f7"/>
                </a:lnTo>
                <a:lnTo>
                  <a:pt x="f82" y="f5"/>
                </a:lnTo>
                <a:lnTo>
                  <a:pt x="f83" y="f7"/>
                </a:lnTo>
                <a:lnTo>
                  <a:pt x="f84" y="f5"/>
                </a:lnTo>
                <a:lnTo>
                  <a:pt x="f85" y="f7"/>
                </a:lnTo>
                <a:lnTo>
                  <a:pt x="f86" y="f5"/>
                </a:lnTo>
                <a:lnTo>
                  <a:pt x="f87" y="f7"/>
                </a:lnTo>
                <a:lnTo>
                  <a:pt x="f88" y="f5"/>
                </a:lnTo>
                <a:lnTo>
                  <a:pt x="f89" y="f7"/>
                </a:lnTo>
                <a:lnTo>
                  <a:pt x="f90" y="f5"/>
                </a:lnTo>
                <a:lnTo>
                  <a:pt x="f91" y="f7"/>
                </a:lnTo>
                <a:lnTo>
                  <a:pt x="f92" y="f5"/>
                </a:lnTo>
                <a:lnTo>
                  <a:pt x="f93" y="f7"/>
                </a:lnTo>
                <a:lnTo>
                  <a:pt x="f94" y="f5"/>
                </a:lnTo>
                <a:lnTo>
                  <a:pt x="f95" y="f7"/>
                </a:lnTo>
                <a:lnTo>
                  <a:pt x="f96" y="f5"/>
                </a:lnTo>
                <a:lnTo>
                  <a:pt x="f97" y="f7"/>
                </a:lnTo>
                <a:lnTo>
                  <a:pt x="f98" y="f5"/>
                </a:lnTo>
                <a:lnTo>
                  <a:pt x="f99" y="f7"/>
                </a:lnTo>
                <a:lnTo>
                  <a:pt x="f100" y="f5"/>
                </a:lnTo>
                <a:lnTo>
                  <a:pt x="f101" y="f7"/>
                </a:lnTo>
                <a:lnTo>
                  <a:pt x="f102" y="f5"/>
                </a:lnTo>
                <a:lnTo>
                  <a:pt x="f103" y="f7"/>
                </a:lnTo>
                <a:lnTo>
                  <a:pt x="f104" y="f5"/>
                </a:lnTo>
                <a:lnTo>
                  <a:pt x="f105" y="f7"/>
                </a:lnTo>
                <a:lnTo>
                  <a:pt x="f106" y="f5"/>
                </a:lnTo>
                <a:lnTo>
                  <a:pt x="f107" y="f7"/>
                </a:lnTo>
                <a:lnTo>
                  <a:pt x="f108" y="f5"/>
                </a:lnTo>
                <a:lnTo>
                  <a:pt x="f109" y="f7"/>
                </a:lnTo>
                <a:lnTo>
                  <a:pt x="f110" y="f5"/>
                </a:lnTo>
                <a:lnTo>
                  <a:pt x="f111" y="f7"/>
                </a:lnTo>
                <a:lnTo>
                  <a:pt x="f112" y="f5"/>
                </a:lnTo>
                <a:lnTo>
                  <a:pt x="f113" y="f7"/>
                </a:lnTo>
                <a:lnTo>
                  <a:pt x="f114" y="f5"/>
                </a:lnTo>
                <a:lnTo>
                  <a:pt x="f6" y="f7"/>
                </a:lnTo>
              </a:path>
            </a:pathLst>
          </a:custGeom>
          <a:noFill/>
          <a:ln w="20638" cap="flat">
            <a:solidFill>
              <a:srgbClr val="213A8F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101595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>
              <a:solidFill>
                <a:srgbClr val="7C7B7B"/>
              </a:solidFill>
              <a:uFillTx/>
              <a:latin typeface="Arial"/>
            </a:endParaRPr>
          </a:p>
        </p:txBody>
      </p:sp>
      <p:sp>
        <p:nvSpPr>
          <p:cNvPr id="5" name="Title 260">
            <a:extLst>
              <a:ext uri="{FF2B5EF4-FFF2-40B4-BE49-F238E27FC236}">
                <a16:creationId xmlns:a16="http://schemas.microsoft.com/office/drawing/2014/main" id="{4691341B-7854-4241-A7CB-4B464A1B4BD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8004" y="518163"/>
            <a:ext cx="9144000" cy="1060118"/>
          </a:xfrm>
        </p:spPr>
        <p:txBody>
          <a:bodyPr anchor="t" anchorCtr="1">
            <a:noAutofit/>
          </a:bodyPr>
          <a:lstStyle>
            <a:lvl1pPr algn="ctr">
              <a:defRPr lang="en-US" sz="3800" cap="all">
                <a:latin typeface="Arial Black" pitchFamily="34"/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6" name="Text Placeholder 487">
            <a:extLst>
              <a:ext uri="{FF2B5EF4-FFF2-40B4-BE49-F238E27FC236}">
                <a16:creationId xmlns:a16="http://schemas.microsoft.com/office/drawing/2014/main" id="{C4EFFC95-33F3-4C4E-AC40-BC0215666E5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62940" y="2940052"/>
            <a:ext cx="8989064" cy="3634922"/>
          </a:xfrm>
        </p:spPr>
        <p:txBody>
          <a:bodyPr lIns="0" rIns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defRPr sz="1200">
                <a:latin typeface="Calibri" pitchFamily="34"/>
                <a:cs typeface="Calibri" pitchFamily="34"/>
              </a:defRPr>
            </a:lvl1pPr>
            <a:lvl2pPr marL="76196" indent="-76196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7C7B7B"/>
              </a:buClr>
              <a:buSzPct val="120000"/>
              <a:buFont typeface="Arial" pitchFamily="34"/>
              <a:buChar char="•"/>
              <a:defRPr sz="1200">
                <a:latin typeface="Calibri" pitchFamily="34"/>
                <a:cs typeface="Calibri" pitchFamily="34"/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7" name="Text Placeholder 550">
            <a:extLst>
              <a:ext uri="{FF2B5EF4-FFF2-40B4-BE49-F238E27FC236}">
                <a16:creationId xmlns:a16="http://schemas.microsoft.com/office/drawing/2014/main" id="{D0F1A11E-3CFD-F245-A97B-98B145C0C36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8004" y="1590809"/>
            <a:ext cx="9144000" cy="638626"/>
          </a:xfrm>
        </p:spPr>
        <p:txBody>
          <a:bodyPr anchorCtr="1">
            <a:noAutofit/>
          </a:bodyPr>
          <a:lstStyle>
            <a:lvl1pPr algn="ctr">
              <a:spcAft>
                <a:spcPts val="0"/>
              </a:spcAft>
              <a:defRPr lang="en-US" sz="2800" cap="all">
                <a:solidFill>
                  <a:srgbClr val="5FB670"/>
                </a:solidFill>
                <a:latin typeface="Arial Black" pitchFamily="34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14" name="Image 31">
            <a:extLst>
              <a:ext uri="{FF2B5EF4-FFF2-40B4-BE49-F238E27FC236}">
                <a16:creationId xmlns:a16="http://schemas.microsoft.com/office/drawing/2014/main" id="{07683B49-4D28-A944-8B95-CC889FBA4CF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4571" y="7213591"/>
            <a:ext cx="305820" cy="3235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5" name="Rectangle 51">
            <a:extLst>
              <a:ext uri="{FF2B5EF4-FFF2-40B4-BE49-F238E27FC236}">
                <a16:creationId xmlns:a16="http://schemas.microsoft.com/office/drawing/2014/main" id="{20E7CB99-A4AE-644C-AD33-C301E5D75DE3}"/>
              </a:ext>
            </a:extLst>
          </p:cNvPr>
          <p:cNvSpPr/>
          <p:nvPr userDrawn="1"/>
        </p:nvSpPr>
        <p:spPr>
          <a:xfrm>
            <a:off x="9593005" y="7252252"/>
            <a:ext cx="339838" cy="24622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1C9EA8B-BEB2-9948-9189-929815B59B1B}" type="slidenum">
              <a:rPr sz="1600"/>
              <a:t>‹N°›</a:t>
            </a:fld>
            <a:endParaRPr lang="fr-FR" sz="1600" b="0" i="0" u="none" strike="noStrike" kern="1200" cap="none" spc="0" baseline="0" dirty="0">
              <a:solidFill>
                <a:srgbClr val="7C7B7B"/>
              </a:solidFill>
              <a:uFillTx/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629136291"/>
      </p:ext>
    </p:extLst>
  </p:cSld>
  <p:clrMapOvr>
    <a:masterClrMapping/>
  </p:clrMapOvr>
  <p:transition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 hidden="1">
            <a:extLst>
              <a:ext uri="{FF2B5EF4-FFF2-40B4-BE49-F238E27FC236}">
                <a16:creationId xmlns:a16="http://schemas.microsoft.com/office/drawing/2014/main" id="{78CD967E-B0A5-F340-BE07-00A2E5F56918}"/>
              </a:ext>
            </a:extLst>
          </p:cNvPr>
          <p:cNvGraphicFramePr/>
          <p:nvPr/>
        </p:nvGraphicFramePr>
        <p:xfrm>
          <a:off x="1591" y="1591"/>
          <a:ext cx="1591" cy="1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4" imgW="38100" imgH="38100" progId="">
                  <p:embed/>
                </p:oleObj>
              </mc:Choice>
              <mc:Fallback>
                <p:oleObj r:id="rId14" imgW="38100" imgH="38100" progId="">
                  <p:embed/>
                  <p:pic>
                    <p:nvPicPr>
                      <p:cNvPr id="2" name="Object 4" hidden="1">
                        <a:extLst>
                          <a:ext uri="{FF2B5EF4-FFF2-40B4-BE49-F238E27FC236}">
                            <a16:creationId xmlns:a16="http://schemas.microsoft.com/office/drawing/2014/main" id="{78CD967E-B0A5-F340-BE07-00A2E5F569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91" y="1591"/>
                        <a:ext cx="1591" cy="1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Placeholder 10">
            <a:extLst>
              <a:ext uri="{FF2B5EF4-FFF2-40B4-BE49-F238E27FC236}">
                <a16:creationId xmlns:a16="http://schemas.microsoft.com/office/drawing/2014/main" id="{7E187424-ACA4-3041-8D8E-E323FBFBA79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8004" y="304796"/>
            <a:ext cx="9144000" cy="127000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4" name="Text Placeholder 16">
            <a:extLst>
              <a:ext uri="{FF2B5EF4-FFF2-40B4-BE49-F238E27FC236}">
                <a16:creationId xmlns:a16="http://schemas.microsoft.com/office/drawing/2014/main" id="{05EF1C19-3928-984F-95B8-E7C3C8498B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8004" y="1777995"/>
            <a:ext cx="9144000" cy="5030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marL="0" marR="0" lvl="0" indent="0" algn="l" defTabSz="969904" rtl="0" eaLnBrk="1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4000" b="0" i="0" u="none" strike="noStrike" kern="1200" cap="none" spc="0" baseline="0">
          <a:solidFill>
            <a:srgbClr val="213A8F"/>
          </a:solidFill>
          <a:uFillTx/>
          <a:latin typeface="Arial"/>
        </a:defRPr>
      </a:lvl1pPr>
    </p:titleStyle>
    <p:bodyStyle>
      <a:lvl1pPr marL="0" marR="0" lvl="0" indent="0" algn="l" defTabSz="969904" rtl="0" eaLnBrk="1" fontAlgn="auto" hangingPunct="1">
        <a:lnSpc>
          <a:spcPct val="90000"/>
        </a:lnSpc>
        <a:spcBef>
          <a:spcPts val="0"/>
        </a:spcBef>
        <a:spcAft>
          <a:spcPts val="600"/>
        </a:spcAft>
        <a:buNone/>
        <a:tabLst/>
        <a:defRPr lang="fr-FR" sz="1800" b="0" i="0" u="none" strike="noStrike" kern="1200" cap="none" spc="0" baseline="0">
          <a:solidFill>
            <a:srgbClr val="7C7B7B"/>
          </a:solidFill>
          <a:uFillTx/>
          <a:latin typeface="Arial"/>
        </a:defRPr>
      </a:lvl1pPr>
      <a:lvl2pPr marL="0" marR="0" lvl="1" indent="0" algn="l" defTabSz="969904" rtl="0" eaLnBrk="1" fontAlgn="auto" hangingPunct="1">
        <a:lnSpc>
          <a:spcPct val="90000"/>
        </a:lnSpc>
        <a:spcBef>
          <a:spcPts val="0"/>
        </a:spcBef>
        <a:spcAft>
          <a:spcPts val="600"/>
        </a:spcAft>
        <a:buNone/>
        <a:tabLst/>
        <a:defRPr lang="fr-FR" sz="1800" b="0" i="0" u="none" strike="noStrike" kern="1200" cap="none" spc="0" baseline="0">
          <a:solidFill>
            <a:srgbClr val="7C7B7B"/>
          </a:solidFill>
          <a:uFillTx/>
          <a:latin typeface="Arial"/>
        </a:defRPr>
      </a:lvl2pPr>
      <a:lvl3pPr marL="0" marR="0" lvl="2" indent="0" algn="l" defTabSz="969904" rtl="0" eaLnBrk="1" fontAlgn="auto" hangingPunct="1">
        <a:lnSpc>
          <a:spcPct val="90000"/>
        </a:lnSpc>
        <a:spcBef>
          <a:spcPts val="0"/>
        </a:spcBef>
        <a:spcAft>
          <a:spcPts val="600"/>
        </a:spcAft>
        <a:buNone/>
        <a:tabLst/>
        <a:defRPr lang="fr-FR" sz="1800" b="0" i="0" u="none" strike="noStrike" kern="1200" cap="none" spc="0" baseline="0">
          <a:solidFill>
            <a:srgbClr val="7C7B7B"/>
          </a:solidFill>
          <a:uFillTx/>
          <a:latin typeface="Arial"/>
        </a:defRPr>
      </a:lvl3pPr>
      <a:lvl4pPr marL="0" marR="0" lvl="3" indent="0" algn="l" defTabSz="969904" rtl="0" eaLnBrk="1" fontAlgn="auto" hangingPunct="1">
        <a:lnSpc>
          <a:spcPct val="90000"/>
        </a:lnSpc>
        <a:spcBef>
          <a:spcPts val="0"/>
        </a:spcBef>
        <a:spcAft>
          <a:spcPts val="600"/>
        </a:spcAft>
        <a:buNone/>
        <a:tabLst/>
        <a:defRPr lang="fr-FR" sz="1800" b="0" i="0" u="none" strike="noStrike" kern="1200" cap="none" spc="0" baseline="0">
          <a:solidFill>
            <a:srgbClr val="7C7B7B"/>
          </a:solidFill>
          <a:uFillTx/>
          <a:latin typeface="Arial"/>
        </a:defRPr>
      </a:lvl4pPr>
      <a:lvl5pPr marL="0" marR="0" lvl="4" indent="0" algn="l" defTabSz="969904" rtl="0" eaLnBrk="1" fontAlgn="auto" hangingPunct="1">
        <a:lnSpc>
          <a:spcPct val="90000"/>
        </a:lnSpc>
        <a:spcBef>
          <a:spcPts val="0"/>
        </a:spcBef>
        <a:spcAft>
          <a:spcPts val="600"/>
        </a:spcAft>
        <a:buNone/>
        <a:tabLst/>
        <a:defRPr lang="fr-FR" sz="1800" b="0" i="0" u="none" strike="noStrike" kern="1200" cap="none" spc="0" baseline="0">
          <a:solidFill>
            <a:srgbClr val="7C7B7B"/>
          </a:solidFill>
          <a:uFillTx/>
          <a:latin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3">
            <a:extLst>
              <a:ext uri="{FF2B5EF4-FFF2-40B4-BE49-F238E27FC236}">
                <a16:creationId xmlns:a16="http://schemas.microsoft.com/office/drawing/2014/main" id="{7982A129-DD37-7546-A679-AA9BB9B3C136}"/>
              </a:ext>
            </a:extLst>
          </p:cNvPr>
          <p:cNvSpPr txBox="1"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857198" y="2362196"/>
            <a:ext cx="7751937" cy="2223080"/>
          </a:xfrm>
        </p:spPr>
        <p:txBody>
          <a:bodyPr/>
          <a:lstStyle/>
          <a:p>
            <a:pPr lvl="0"/>
            <a:r>
              <a:rPr lang="fr-FR" dirty="0"/>
              <a:t>Négociation AGIRC-ARRCO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4">
            <a:extLst>
              <a:ext uri="{FF2B5EF4-FFF2-40B4-BE49-F238E27FC236}">
                <a16:creationId xmlns:a16="http://schemas.microsoft.com/office/drawing/2014/main" id="{E1BC363E-52AB-3E4A-981B-89A1D510A66C}"/>
              </a:ext>
            </a:extLst>
          </p:cNvPr>
          <p:cNvSpPr txBox="1"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5080004" y="5000625"/>
            <a:ext cx="4529132" cy="654217"/>
          </a:xfrm>
        </p:spPr>
        <p:txBody>
          <a:bodyPr/>
          <a:lstStyle/>
          <a:p>
            <a:pPr lvl="0"/>
            <a:r>
              <a:rPr lang="fr-FR" sz="1600" b="1" dirty="0"/>
              <a:t>Comité directeur EXTRA du 10/10/2023</a:t>
            </a:r>
          </a:p>
          <a:p>
            <a:pPr lvl="0"/>
            <a:r>
              <a:rPr lang="fr-FR" sz="1600" b="1" dirty="0"/>
              <a:t>Christelle THIEFFINNE</a:t>
            </a:r>
          </a:p>
          <a:p>
            <a:pPr lvl="0"/>
            <a:endParaRPr lang="fr-FR" dirty="0"/>
          </a:p>
          <a:p>
            <a:pPr lvl="0"/>
            <a:r>
              <a:rPr lang="fr-FR" u="sng" dirty="0"/>
              <a:t>Equipe de Négociation : </a:t>
            </a:r>
          </a:p>
          <a:p>
            <a:pPr marL="182563" lvl="0"/>
            <a:r>
              <a:rPr lang="fr-FR" dirty="0"/>
              <a:t>MARIANE AZMY</a:t>
            </a:r>
          </a:p>
          <a:p>
            <a:pPr marL="182563" lvl="0"/>
            <a:r>
              <a:rPr lang="fr-FR" dirty="0"/>
              <a:t>ANAIS FILSOOFI</a:t>
            </a:r>
          </a:p>
          <a:p>
            <a:pPr marL="182563"/>
            <a:r>
              <a:rPr lang="fr-FR" dirty="0"/>
              <a:t>GERARD MARDINE</a:t>
            </a:r>
          </a:p>
          <a:p>
            <a:pPr marL="182563" lvl="0"/>
            <a:r>
              <a:rPr lang="fr-FR" dirty="0"/>
              <a:t>Christelle THIEFFINNE</a:t>
            </a:r>
          </a:p>
          <a:p>
            <a:pPr marL="182563" lvl="0"/>
            <a:r>
              <a:rPr lang="fr-FR" dirty="0"/>
              <a:t>ANNE BERNARD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2BA487-FB7B-AC41-8EC7-42A79B02363B}"/>
              </a:ext>
            </a:extLst>
          </p:cNvPr>
          <p:cNvSpPr txBox="1"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5861" y="622304"/>
            <a:ext cx="8530614" cy="634995"/>
          </a:xfrm>
        </p:spPr>
        <p:txBody>
          <a:bodyPr>
            <a:normAutofit fontScale="90000"/>
          </a:bodyPr>
          <a:lstStyle/>
          <a:p>
            <a:pPr lvl="0"/>
            <a:r>
              <a:rPr lang="fr-FR" dirty="0"/>
              <a:t>Agirc-Arrco / chiffres de référence</a:t>
            </a:r>
            <a:br>
              <a:rPr lang="fr-FR" dirty="0"/>
            </a:br>
            <a:r>
              <a:rPr lang="fr-FR" sz="2700" dirty="0"/>
              <a:t>(décembre 2022)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B84273A-CE72-1042-7CBC-2D396D07D0F5}"/>
              </a:ext>
            </a:extLst>
          </p:cNvPr>
          <p:cNvSpPr txBox="1"/>
          <p:nvPr/>
        </p:nvSpPr>
        <p:spPr>
          <a:xfrm>
            <a:off x="2953342" y="2061660"/>
            <a:ext cx="1754966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19 570 000</a:t>
            </a:r>
          </a:p>
          <a:p>
            <a:pPr algn="ctr"/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cotisants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E0CFF99-9B06-676A-90E8-FF8C2FCAB3D2}"/>
              </a:ext>
            </a:extLst>
          </p:cNvPr>
          <p:cNvSpPr txBox="1"/>
          <p:nvPr/>
        </p:nvSpPr>
        <p:spPr>
          <a:xfrm>
            <a:off x="4946847" y="2072401"/>
            <a:ext cx="1754966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13 340 000</a:t>
            </a:r>
          </a:p>
          <a:p>
            <a:pPr algn="ctr"/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retraités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BA485B4-61BA-3246-CC3F-F5C844850EBD}"/>
              </a:ext>
            </a:extLst>
          </p:cNvPr>
          <p:cNvSpPr txBox="1"/>
          <p:nvPr/>
        </p:nvSpPr>
        <p:spPr>
          <a:xfrm>
            <a:off x="2953342" y="3173896"/>
            <a:ext cx="1754966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39 800€</a:t>
            </a:r>
          </a:p>
          <a:p>
            <a:pPr algn="ctr"/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hommes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08B0007-9AA5-5029-44C6-66CFDA4A8530}"/>
              </a:ext>
            </a:extLst>
          </p:cNvPr>
          <p:cNvSpPr txBox="1"/>
          <p:nvPr/>
        </p:nvSpPr>
        <p:spPr>
          <a:xfrm>
            <a:off x="4946847" y="3149613"/>
            <a:ext cx="1754966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33 775€</a:t>
            </a:r>
          </a:p>
          <a:p>
            <a:pPr algn="ctr"/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femmes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0CA771A-F293-7F45-0704-E3393C4F96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2023" y="1963526"/>
            <a:ext cx="755254" cy="944708"/>
          </a:xfrm>
          <a:prstGeom prst="rect">
            <a:avLst/>
          </a:prstGeom>
        </p:spPr>
      </p:pic>
      <p:pic>
        <p:nvPicPr>
          <p:cNvPr id="1026" name="Picture 2" descr="Statistiques et portraits - L'observatoire des métiers de l'hôtellerie de  de la restauration">
            <a:extLst>
              <a:ext uri="{FF2B5EF4-FFF2-40B4-BE49-F238E27FC236}">
                <a16:creationId xmlns:a16="http://schemas.microsoft.com/office/drawing/2014/main" id="{FCFED399-CA2C-CD88-7739-037FDFCBC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741" y="3019356"/>
            <a:ext cx="944870" cy="944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F808C6C-3500-AE58-1727-1496AACAD1A0}"/>
              </a:ext>
            </a:extLst>
          </p:cNvPr>
          <p:cNvSpPr txBox="1"/>
          <p:nvPr/>
        </p:nvSpPr>
        <p:spPr>
          <a:xfrm>
            <a:off x="1519268" y="3742733"/>
            <a:ext cx="1610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Salaire moyen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48E1F52-7B2B-D3D4-52FF-2B227DBC0A6D}"/>
              </a:ext>
            </a:extLst>
          </p:cNvPr>
          <p:cNvSpPr txBox="1"/>
          <p:nvPr/>
        </p:nvSpPr>
        <p:spPr>
          <a:xfrm>
            <a:off x="7025544" y="3157957"/>
            <a:ext cx="1948070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37 100€</a:t>
            </a:r>
          </a:p>
          <a:p>
            <a:pPr algn="ctr"/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total</a:t>
            </a:r>
          </a:p>
        </p:txBody>
      </p:sp>
      <p:pic>
        <p:nvPicPr>
          <p:cNvPr id="1028" name="Picture 4" descr="Grilles de salaires 2024, Étude de rémunérations | Michael Page">
            <a:extLst>
              <a:ext uri="{FF2B5EF4-FFF2-40B4-BE49-F238E27FC236}">
                <a16:creationId xmlns:a16="http://schemas.microsoft.com/office/drawing/2014/main" id="{5F4856A9-1D72-2710-B74A-454E3D69C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718" y="4235942"/>
            <a:ext cx="868698" cy="868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B52BD206-748B-9E1B-40D8-0C7455B4DB24}"/>
              </a:ext>
            </a:extLst>
          </p:cNvPr>
          <p:cNvSpPr txBox="1"/>
          <p:nvPr/>
        </p:nvSpPr>
        <p:spPr>
          <a:xfrm>
            <a:off x="2953342" y="4290247"/>
            <a:ext cx="1754966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520 </a:t>
            </a:r>
            <a:r>
              <a:rPr lang="fr-FR" b="1" dirty="0" err="1">
                <a:solidFill>
                  <a:schemeClr val="bg1"/>
                </a:solidFill>
              </a:rPr>
              <a:t>mrd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r>
              <a:rPr lang="fr-FR" sz="2400" b="1" dirty="0">
                <a:solidFill>
                  <a:schemeClr val="bg1"/>
                </a:solidFill>
              </a:rPr>
              <a:t>€</a:t>
            </a:r>
          </a:p>
          <a:p>
            <a:pPr algn="ctr"/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T1 (6,2%)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EB3B16A-4C51-66BA-803C-0AD6E3E184B5}"/>
              </a:ext>
            </a:extLst>
          </p:cNvPr>
          <p:cNvSpPr txBox="1"/>
          <p:nvPr/>
        </p:nvSpPr>
        <p:spPr>
          <a:xfrm>
            <a:off x="1265585" y="4977987"/>
            <a:ext cx="17549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Cotisations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495007B-6751-0FF3-82CA-51CB8465FF33}"/>
              </a:ext>
            </a:extLst>
          </p:cNvPr>
          <p:cNvSpPr txBox="1"/>
          <p:nvPr/>
        </p:nvSpPr>
        <p:spPr>
          <a:xfrm>
            <a:off x="4941168" y="4300959"/>
            <a:ext cx="1754966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127 </a:t>
            </a:r>
            <a:r>
              <a:rPr lang="fr-FR" b="1" dirty="0" err="1">
                <a:solidFill>
                  <a:schemeClr val="bg1"/>
                </a:solidFill>
              </a:rPr>
              <a:t>mrd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r>
              <a:rPr lang="fr-FR" sz="2400" b="1" dirty="0">
                <a:solidFill>
                  <a:schemeClr val="bg1"/>
                </a:solidFill>
              </a:rPr>
              <a:t>€</a:t>
            </a:r>
          </a:p>
          <a:p>
            <a:pPr algn="ctr"/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T2 (17%)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C8CE51F-DAE2-AEF5-6B7E-301D08488A3B}"/>
              </a:ext>
            </a:extLst>
          </p:cNvPr>
          <p:cNvSpPr txBox="1"/>
          <p:nvPr/>
        </p:nvSpPr>
        <p:spPr>
          <a:xfrm>
            <a:off x="7025543" y="4306174"/>
            <a:ext cx="1948071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647 </a:t>
            </a:r>
            <a:r>
              <a:rPr lang="fr-FR" b="1" dirty="0" err="1">
                <a:solidFill>
                  <a:schemeClr val="bg1"/>
                </a:solidFill>
              </a:rPr>
              <a:t>mrd</a:t>
            </a:r>
            <a:r>
              <a:rPr lang="fr-FR" sz="2400" b="1" dirty="0">
                <a:solidFill>
                  <a:schemeClr val="bg1"/>
                </a:solidFill>
              </a:rPr>
              <a:t> €</a:t>
            </a:r>
          </a:p>
          <a:p>
            <a:pPr algn="ctr"/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total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BEE005D-CB13-48EE-756C-F1610D9DB931}"/>
              </a:ext>
            </a:extLst>
          </p:cNvPr>
          <p:cNvSpPr txBox="1"/>
          <p:nvPr/>
        </p:nvSpPr>
        <p:spPr>
          <a:xfrm>
            <a:off x="1022312" y="6016161"/>
            <a:ext cx="1754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Engagement de retraites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363979A-DE35-83BD-ADD5-4D6900AF9642}"/>
              </a:ext>
            </a:extLst>
          </p:cNvPr>
          <p:cNvSpPr txBox="1"/>
          <p:nvPr/>
        </p:nvSpPr>
        <p:spPr>
          <a:xfrm>
            <a:off x="952235" y="6696855"/>
            <a:ext cx="1754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/>
              <a:t>Réserves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1C46FDC-A7F2-6CBE-902B-3440FABF3C0A}"/>
              </a:ext>
            </a:extLst>
          </p:cNvPr>
          <p:cNvSpPr txBox="1"/>
          <p:nvPr/>
        </p:nvSpPr>
        <p:spPr>
          <a:xfrm>
            <a:off x="2856789" y="5956388"/>
            <a:ext cx="1948071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chemeClr val="bg1"/>
                </a:solidFill>
              </a:rPr>
              <a:t>3 200 </a:t>
            </a:r>
            <a:r>
              <a:rPr lang="fr-FR" b="1" dirty="0" err="1">
                <a:solidFill>
                  <a:schemeClr val="bg1"/>
                </a:solidFill>
              </a:rPr>
              <a:t>mrd</a:t>
            </a:r>
            <a:r>
              <a:rPr lang="fr-FR" sz="2400" b="1" dirty="0">
                <a:solidFill>
                  <a:schemeClr val="bg1"/>
                </a:solidFill>
              </a:rPr>
              <a:t> €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88B6B60-1158-F420-6BB7-9ABF28F27B1C}"/>
              </a:ext>
            </a:extLst>
          </p:cNvPr>
          <p:cNvSpPr txBox="1"/>
          <p:nvPr/>
        </p:nvSpPr>
        <p:spPr>
          <a:xfrm>
            <a:off x="2856788" y="6496800"/>
            <a:ext cx="1948071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68 </a:t>
            </a:r>
            <a:r>
              <a:rPr lang="fr-FR" b="1" dirty="0" err="1">
                <a:solidFill>
                  <a:schemeClr val="bg1"/>
                </a:solidFill>
              </a:rPr>
              <a:t>mrd</a:t>
            </a:r>
            <a:r>
              <a:rPr lang="fr-FR" sz="2400" b="1" dirty="0">
                <a:solidFill>
                  <a:schemeClr val="bg1"/>
                </a:solidFill>
              </a:rPr>
              <a:t> €</a:t>
            </a:r>
          </a:p>
          <a:p>
            <a:pPr algn="ctr"/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9 mois de pension </a:t>
            </a:r>
          </a:p>
        </p:txBody>
      </p:sp>
    </p:spTree>
    <p:extLst>
      <p:ext uri="{BB962C8B-B14F-4D97-AF65-F5344CB8AC3E}">
        <p14:creationId xmlns:p14="http://schemas.microsoft.com/office/powerpoint/2010/main" val="419255905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2BA487-FB7B-AC41-8EC7-42A79B02363B}"/>
              </a:ext>
            </a:extLst>
          </p:cNvPr>
          <p:cNvSpPr txBox="1"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5861" y="622304"/>
            <a:ext cx="8530614" cy="634995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Agirc-Arrco / chiffres de référence</a:t>
            </a:r>
          </a:p>
        </p:txBody>
      </p:sp>
      <p:pic>
        <p:nvPicPr>
          <p:cNvPr id="1028" name="Picture 4" descr="Grilles de salaires 2024, Étude de rémunérations | Michael Page">
            <a:extLst>
              <a:ext uri="{FF2B5EF4-FFF2-40B4-BE49-F238E27FC236}">
                <a16:creationId xmlns:a16="http://schemas.microsoft.com/office/drawing/2014/main" id="{5F4856A9-1D72-2710-B74A-454E3D69C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391" y="3770891"/>
            <a:ext cx="868698" cy="868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B52BD206-748B-9E1B-40D8-0C7455B4DB24}"/>
              </a:ext>
            </a:extLst>
          </p:cNvPr>
          <p:cNvSpPr txBox="1"/>
          <p:nvPr/>
        </p:nvSpPr>
        <p:spPr>
          <a:xfrm>
            <a:off x="2640034" y="3825196"/>
            <a:ext cx="1754966" cy="73866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40%</a:t>
            </a:r>
          </a:p>
          <a:p>
            <a:pPr algn="ctr"/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Retraite de base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EB3B16A-4C51-66BA-803C-0AD6E3E184B5}"/>
              </a:ext>
            </a:extLst>
          </p:cNvPr>
          <p:cNvSpPr txBox="1"/>
          <p:nvPr/>
        </p:nvSpPr>
        <p:spPr>
          <a:xfrm>
            <a:off x="670159" y="4563860"/>
            <a:ext cx="17549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Pension de retraite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495007B-6751-0FF3-82CA-51CB8465FF33}"/>
              </a:ext>
            </a:extLst>
          </p:cNvPr>
          <p:cNvSpPr txBox="1"/>
          <p:nvPr/>
        </p:nvSpPr>
        <p:spPr>
          <a:xfrm>
            <a:off x="4627859" y="3835908"/>
            <a:ext cx="3021849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60%</a:t>
            </a:r>
          </a:p>
          <a:p>
            <a:pPr algn="ctr"/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Retraite complémentaire</a:t>
            </a:r>
          </a:p>
        </p:txBody>
      </p:sp>
      <p:pic>
        <p:nvPicPr>
          <p:cNvPr id="16" name="Picture 2" descr="Le Bonus-Malus - Intérim Info">
            <a:extLst>
              <a:ext uri="{FF2B5EF4-FFF2-40B4-BE49-F238E27FC236}">
                <a16:creationId xmlns:a16="http://schemas.microsoft.com/office/drawing/2014/main" id="{B2F9259B-9925-6BCF-3FBE-2A4ABA260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778" y="2170987"/>
            <a:ext cx="1494099" cy="707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ZoneTexte 26">
            <a:extLst>
              <a:ext uri="{FF2B5EF4-FFF2-40B4-BE49-F238E27FC236}">
                <a16:creationId xmlns:a16="http://schemas.microsoft.com/office/drawing/2014/main" id="{A10A2226-55D2-7679-23E5-23C6D75A19B4}"/>
              </a:ext>
            </a:extLst>
          </p:cNvPr>
          <p:cNvSpPr txBox="1"/>
          <p:nvPr/>
        </p:nvSpPr>
        <p:spPr>
          <a:xfrm>
            <a:off x="2627718" y="2171199"/>
            <a:ext cx="1754966" cy="738664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55%</a:t>
            </a:r>
          </a:p>
          <a:p>
            <a:pPr algn="ctr"/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Malus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EA2BC923-EA5D-9939-A8CA-2BEDA55DAD8D}"/>
              </a:ext>
            </a:extLst>
          </p:cNvPr>
          <p:cNvSpPr txBox="1"/>
          <p:nvPr/>
        </p:nvSpPr>
        <p:spPr>
          <a:xfrm>
            <a:off x="4382684" y="2171199"/>
            <a:ext cx="995805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8%</a:t>
            </a:r>
          </a:p>
          <a:p>
            <a:pPr algn="ctr"/>
            <a:r>
              <a:rPr lang="fr-FR" sz="1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1 an de +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9A01D4F8-DB9B-C817-9C87-ED57D82ACB8A}"/>
              </a:ext>
            </a:extLst>
          </p:cNvPr>
          <p:cNvSpPr txBox="1"/>
          <p:nvPr/>
        </p:nvSpPr>
        <p:spPr>
          <a:xfrm>
            <a:off x="3352801" y="2878253"/>
            <a:ext cx="1610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Cadres et Art36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E156D5CA-6C03-9C56-1ABD-579274284687}"/>
              </a:ext>
            </a:extLst>
          </p:cNvPr>
          <p:cNvSpPr txBox="1"/>
          <p:nvPr/>
        </p:nvSpPr>
        <p:spPr>
          <a:xfrm>
            <a:off x="6079909" y="2170987"/>
            <a:ext cx="1754966" cy="738664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46%</a:t>
            </a:r>
          </a:p>
          <a:p>
            <a:pPr algn="ctr"/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Malus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B37B336D-F081-A41B-2032-DD333BAD2AE1}"/>
              </a:ext>
            </a:extLst>
          </p:cNvPr>
          <p:cNvSpPr txBox="1"/>
          <p:nvPr/>
        </p:nvSpPr>
        <p:spPr>
          <a:xfrm>
            <a:off x="7834875" y="2170987"/>
            <a:ext cx="995805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7%</a:t>
            </a:r>
          </a:p>
          <a:p>
            <a:pPr algn="ctr"/>
            <a:r>
              <a:rPr lang="fr-FR" sz="1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1 an de +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63808691-3528-79B7-0020-40574FE9D59F}"/>
              </a:ext>
            </a:extLst>
          </p:cNvPr>
          <p:cNvSpPr txBox="1"/>
          <p:nvPr/>
        </p:nvSpPr>
        <p:spPr>
          <a:xfrm>
            <a:off x="6804992" y="2878041"/>
            <a:ext cx="1610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Non Cadres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BFCD51D2-2140-817E-149A-CBA2B12464E2}"/>
              </a:ext>
            </a:extLst>
          </p:cNvPr>
          <p:cNvSpPr txBox="1"/>
          <p:nvPr/>
        </p:nvSpPr>
        <p:spPr>
          <a:xfrm>
            <a:off x="3422386" y="4639589"/>
            <a:ext cx="1945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Cadres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607B0359-12C2-C196-A50A-86B332C550A6}"/>
              </a:ext>
            </a:extLst>
          </p:cNvPr>
          <p:cNvSpPr txBox="1"/>
          <p:nvPr/>
        </p:nvSpPr>
        <p:spPr>
          <a:xfrm>
            <a:off x="2640034" y="5126083"/>
            <a:ext cx="3369670" cy="73866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75%</a:t>
            </a:r>
          </a:p>
          <a:p>
            <a:pPr algn="ctr"/>
            <a:r>
              <a:rPr lang="fr-FR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Retraite de base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71A7DDD6-152B-8461-ECED-875E400FA26D}"/>
              </a:ext>
            </a:extLst>
          </p:cNvPr>
          <p:cNvSpPr txBox="1"/>
          <p:nvPr/>
        </p:nvSpPr>
        <p:spPr>
          <a:xfrm>
            <a:off x="6177638" y="5110124"/>
            <a:ext cx="1508522" cy="89255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25%</a:t>
            </a:r>
          </a:p>
          <a:p>
            <a:pPr algn="ctr"/>
            <a:r>
              <a:rPr lang="fr-FR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Retraite complémentaire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C49625AC-74A7-7537-8FD1-8D5E30CF2ED0}"/>
              </a:ext>
            </a:extLst>
          </p:cNvPr>
          <p:cNvSpPr txBox="1"/>
          <p:nvPr/>
        </p:nvSpPr>
        <p:spPr>
          <a:xfrm>
            <a:off x="3574786" y="5970203"/>
            <a:ext cx="1945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Non Cadres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263843E-4A63-B989-3E8E-1294003CDABE}"/>
              </a:ext>
            </a:extLst>
          </p:cNvPr>
          <p:cNvSpPr txBox="1"/>
          <p:nvPr/>
        </p:nvSpPr>
        <p:spPr>
          <a:xfrm>
            <a:off x="516836" y="2875718"/>
            <a:ext cx="21231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Liquidation des retraites : départ avec malus / départ reculé 1 an</a:t>
            </a:r>
          </a:p>
        </p:txBody>
      </p:sp>
    </p:spTree>
    <p:extLst>
      <p:ext uri="{BB962C8B-B14F-4D97-AF65-F5344CB8AC3E}">
        <p14:creationId xmlns:p14="http://schemas.microsoft.com/office/powerpoint/2010/main" val="260678471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2BA487-FB7B-AC41-8EC7-42A79B02363B}"/>
              </a:ext>
            </a:extLst>
          </p:cNvPr>
          <p:cNvSpPr txBox="1"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89097" y="622304"/>
            <a:ext cx="6909380" cy="634995"/>
          </a:xfrm>
        </p:spPr>
        <p:txBody>
          <a:bodyPr>
            <a:normAutofit fontScale="90000"/>
          </a:bodyPr>
          <a:lstStyle/>
          <a:p>
            <a:pPr lvl="0"/>
            <a:r>
              <a:rPr lang="fr-FR" dirty="0"/>
              <a:t>Accord quadriennal Agirc-Arrco </a:t>
            </a:r>
            <a:r>
              <a:rPr lang="fr-FR" sz="2700" dirty="0"/>
              <a:t>(2023-2026)</a:t>
            </a:r>
          </a:p>
        </p:txBody>
      </p:sp>
      <p:sp>
        <p:nvSpPr>
          <p:cNvPr id="4" name="Espace réservé du texte 4">
            <a:extLst>
              <a:ext uri="{FF2B5EF4-FFF2-40B4-BE49-F238E27FC236}">
                <a16:creationId xmlns:a16="http://schemas.microsoft.com/office/drawing/2014/main" id="{FBE8CEF1-2478-5B43-8F09-7853D8B5AE4F}"/>
              </a:ext>
            </a:extLst>
          </p:cNvPr>
          <p:cNvSpPr txBox="1"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683418" y="1880233"/>
            <a:ext cx="9034212" cy="4821582"/>
          </a:xfrm>
          <a:solidFill>
            <a:schemeClr val="bg1"/>
          </a:solidFill>
        </p:spPr>
        <p:txBody>
          <a:bodyPr lIns="0" rIns="0">
            <a:noAutofit/>
          </a:bodyPr>
          <a:lstStyle/>
          <a:p>
            <a:pPr marL="1795463" lvl="5" indent="174625"/>
            <a:endParaRPr lang="fr-FR" sz="1600" b="1" dirty="0"/>
          </a:p>
          <a:p>
            <a:pPr lvl="3"/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Dans un contexte </a:t>
            </a:r>
            <a:r>
              <a:rPr lang="fr-FR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favorable des comptes du régime Agirc-Arrco,</a:t>
            </a:r>
          </a:p>
          <a:p>
            <a:pPr lvl="3"/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Dans un contexte de la </a:t>
            </a:r>
            <a:r>
              <a:rPr lang="fr-FR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réforme des retraites</a:t>
            </a:r>
          </a:p>
          <a:p>
            <a:pPr lvl="3"/>
            <a:endParaRPr lang="fr-FR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25475" lvl="3" indent="-28575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Définir </a:t>
            </a:r>
            <a:r>
              <a:rPr lang="fr-FR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 principes du pilotage tactique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 régime pour les années 2023-2026 :</a:t>
            </a:r>
          </a:p>
          <a:p>
            <a:pPr marL="1163638" lvl="5" indent="-285750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</a:t>
            </a:r>
            <a:r>
              <a:rPr lang="fr-FR" dirty="0"/>
              <a:t>es modalités d’évolution de la </a:t>
            </a:r>
            <a:r>
              <a:rPr lang="fr-FR" b="1" dirty="0"/>
              <a:t>valeur d’achat du point </a:t>
            </a:r>
            <a:r>
              <a:rPr lang="fr-FR" dirty="0"/>
              <a:t>pour les actifs</a:t>
            </a:r>
          </a:p>
          <a:p>
            <a:pPr marL="1163638" lvl="5" indent="-285750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 principes guidant la revalorisation annuelle de la </a:t>
            </a:r>
            <a:r>
              <a:rPr lang="fr-FR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valeur de service du point Agirc-Arrco</a:t>
            </a:r>
            <a:endParaRPr lang="fr-F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163638" lvl="5" indent="-285750">
              <a:buFont typeface="Wingdings" panose="05000000000000000000" pitchFamily="2" charset="2"/>
              <a:buChar char="§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L’avenir des 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coefficients temporaires de solidarité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 majorants 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 malus/bonus »</a:t>
            </a:r>
            <a:endParaRPr lang="fr-FR" b="1" dirty="0"/>
          </a:p>
          <a:p>
            <a:pPr marL="1255713" lvl="5" indent="-285750">
              <a:buFont typeface="Wingdings" panose="05000000000000000000" pitchFamily="2" charset="2"/>
              <a:buChar char="§"/>
            </a:pPr>
            <a:endParaRPr lang="fr-F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25475" lvl="3" indent="-28575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Adaptations à apporter aux </a:t>
            </a:r>
            <a:r>
              <a:rPr lang="fr-FR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conséquences de la réforme des retraites </a:t>
            </a:r>
            <a:endParaRPr lang="fr-FR" sz="1600" b="1" dirty="0">
              <a:solidFill>
                <a:schemeClr val="tx1"/>
              </a:solidFill>
            </a:endParaRPr>
          </a:p>
          <a:p>
            <a:pPr lvl="3"/>
            <a:endParaRPr lang="fr-FR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2BA487-FB7B-AC41-8EC7-42A79B02363B}"/>
              </a:ext>
            </a:extLst>
          </p:cNvPr>
          <p:cNvSpPr txBox="1"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Revendications CFE-CGC</a:t>
            </a:r>
          </a:p>
        </p:txBody>
      </p:sp>
      <p:sp>
        <p:nvSpPr>
          <p:cNvPr id="4" name="Espace réservé du texte 4">
            <a:extLst>
              <a:ext uri="{FF2B5EF4-FFF2-40B4-BE49-F238E27FC236}">
                <a16:creationId xmlns:a16="http://schemas.microsoft.com/office/drawing/2014/main" id="{FBE8CEF1-2478-5B43-8F09-7853D8B5AE4F}"/>
              </a:ext>
            </a:extLst>
          </p:cNvPr>
          <p:cNvSpPr txBox="1"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683418" y="1573538"/>
            <a:ext cx="9037277" cy="5593995"/>
          </a:xfrm>
          <a:solidFill>
            <a:schemeClr val="bg1"/>
          </a:solidFill>
        </p:spPr>
        <p:txBody>
          <a:bodyPr lIns="0" rIns="0">
            <a:noAutofit/>
          </a:bodyPr>
          <a:lstStyle/>
          <a:p>
            <a:pPr marL="1795463" lvl="5" indent="174625"/>
            <a:endParaRPr lang="fr-FR" sz="1600" b="1" dirty="0"/>
          </a:p>
          <a:p>
            <a:pPr lvl="3"/>
            <a:endParaRPr lang="fr-FR" sz="1400" dirty="0">
              <a:solidFill>
                <a:schemeClr val="tx1"/>
              </a:solidFill>
            </a:endParaRPr>
          </a:p>
          <a:p>
            <a:pPr algn="ctr"/>
            <a:r>
              <a:rPr lang="fr-FR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Toutes les ressources apportées du fait de la réforme doivent bénéficier exclusivement aux retraités, actuels et futurs</a:t>
            </a:r>
          </a:p>
          <a:p>
            <a:pPr algn="ctr"/>
            <a:endParaRPr lang="fr-FR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06450" indent="-26670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Suppression des coefficients « malus/bonus »</a:t>
            </a:r>
          </a:p>
          <a:p>
            <a:pPr marL="806450" indent="-26670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Revalorisation des pensions de retraite et pour 2023 à la hauteur de l’inflation</a:t>
            </a:r>
          </a:p>
          <a:p>
            <a:pPr marL="804863"/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Principe de revalorisation des pensions équilibré / Inflation et évolution salaire moyen sur 4 ans</a:t>
            </a:r>
          </a:p>
          <a:p>
            <a:pPr marL="806450" indent="-26670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Adaptation à la réforme : ouverture de droits au Cumul Emploi-retraite</a:t>
            </a:r>
          </a:p>
          <a:p>
            <a:pPr marL="806450" indent="-266700">
              <a:buFont typeface="Wingdings" panose="05000000000000000000" pitchFamily="2" charset="2"/>
              <a:buChar char="Ø"/>
            </a:pPr>
            <a:endParaRPr lang="fr-FR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06450" indent="-26670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 de baisse de cotisations</a:t>
            </a:r>
          </a:p>
          <a:p>
            <a:pPr marL="806450" indent="-26670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 d’instauration de canal financier entre l’Agirc-Arrco et la CNAV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139425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2BA487-FB7B-AC41-8EC7-42A79B02363B}"/>
              </a:ext>
            </a:extLst>
          </p:cNvPr>
          <p:cNvSpPr txBox="1"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5861" y="622304"/>
            <a:ext cx="8530614" cy="634995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Agirc-Arrco / PILOTAGE du régime</a:t>
            </a:r>
          </a:p>
        </p:txBody>
      </p:sp>
      <p:sp>
        <p:nvSpPr>
          <p:cNvPr id="3" name="Espace réservé du texte 4">
            <a:extLst>
              <a:ext uri="{FF2B5EF4-FFF2-40B4-BE49-F238E27FC236}">
                <a16:creationId xmlns:a16="http://schemas.microsoft.com/office/drawing/2014/main" id="{D608C61C-3CE7-2FB9-CD3E-535E5A50E7B5}"/>
              </a:ext>
            </a:extLst>
          </p:cNvPr>
          <p:cNvSpPr txBox="1"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501581" y="1573538"/>
            <a:ext cx="9281464" cy="5593995"/>
          </a:xfrm>
          <a:solidFill>
            <a:schemeClr val="bg1"/>
          </a:solidFill>
        </p:spPr>
        <p:txBody>
          <a:bodyPr lIns="0" rIns="0">
            <a:noAutofit/>
          </a:bodyPr>
          <a:lstStyle/>
          <a:p>
            <a:pPr marL="1795463" lvl="5" indent="174625"/>
            <a:endParaRPr lang="fr-FR" sz="1600" dirty="0"/>
          </a:p>
          <a:p>
            <a:pPr lvl="3"/>
            <a:r>
              <a:rPr lang="fr-FR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Maintien des principes de pilotage :</a:t>
            </a:r>
          </a:p>
          <a:p>
            <a:pPr algn="ctr"/>
            <a:endParaRPr lang="fr-FR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06450" indent="-26670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Maintien de la règle d’Or </a:t>
            </a: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6 mois de prestations en réserve sur période à 15 ans</a:t>
            </a:r>
          </a:p>
          <a:p>
            <a:pPr marL="806450" indent="-26670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Evolution valeur d’Achat du point </a:t>
            </a: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comme le </a:t>
            </a: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salaire moyen</a:t>
            </a:r>
          </a:p>
          <a:p>
            <a:pPr marL="806450" indent="-26670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Revalorisation valeur de service du point comme les prix à la consommation</a:t>
            </a: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sous condition d’une évolution des prix à la consommation &lt; évolution des salaires</a:t>
            </a:r>
          </a:p>
          <a:p>
            <a:pPr marL="1333500" lvl="3" indent="-342900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Fixé pour l’année 2023 correspond à </a:t>
            </a:r>
            <a:r>
              <a:rPr lang="fr-FR" sz="24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+4,9%</a:t>
            </a:r>
          </a:p>
          <a:p>
            <a:pPr marL="1333500" lvl="3" indent="-342900"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Sous-indexé</a:t>
            </a: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pour les années 2024 à 2026 </a:t>
            </a:r>
            <a:r>
              <a:rPr lang="fr-FR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-0,4%</a:t>
            </a:r>
          </a:p>
          <a:p>
            <a:pPr marL="990600" lvl="3"/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CA défini la valeur de service pour chaque année considérée avec une marge de manœuvre de la hauteur de la sous-indexation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84054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2BA487-FB7B-AC41-8EC7-42A79B02363B}"/>
              </a:ext>
            </a:extLst>
          </p:cNvPr>
          <p:cNvSpPr txBox="1"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5861" y="622304"/>
            <a:ext cx="8530614" cy="634995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Agirc-Arrco / PILOTAGE du régime</a:t>
            </a:r>
          </a:p>
        </p:txBody>
      </p:sp>
      <p:sp>
        <p:nvSpPr>
          <p:cNvPr id="3" name="Espace réservé du texte 4">
            <a:extLst>
              <a:ext uri="{FF2B5EF4-FFF2-40B4-BE49-F238E27FC236}">
                <a16:creationId xmlns:a16="http://schemas.microsoft.com/office/drawing/2014/main" id="{D608C61C-3CE7-2FB9-CD3E-535E5A50E7B5}"/>
              </a:ext>
            </a:extLst>
          </p:cNvPr>
          <p:cNvSpPr txBox="1"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501581" y="1573538"/>
            <a:ext cx="9149366" cy="5593995"/>
          </a:xfrm>
          <a:solidFill>
            <a:schemeClr val="bg1"/>
          </a:solidFill>
        </p:spPr>
        <p:txBody>
          <a:bodyPr lIns="0" rIns="0">
            <a:noAutofit/>
          </a:bodyPr>
          <a:lstStyle/>
          <a:p>
            <a:pPr marL="1795463" lvl="5" indent="174625"/>
            <a:endParaRPr lang="fr-FR" sz="1600" dirty="0"/>
          </a:p>
          <a:p>
            <a:pPr algn="ctr"/>
            <a:endParaRPr lang="fr-FR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06450" indent="-26670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Disparition des coefficients temporaire de solidarité et majorant (malus/bonus) </a:t>
            </a: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pPr marL="1333500" lvl="3" indent="-342900"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Suppression du malus </a:t>
            </a: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pour tout assuré liquidant sa </a:t>
            </a:r>
            <a:r>
              <a:rPr lang="fr-FR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retraite à partir du 1</a:t>
            </a:r>
            <a:r>
              <a:rPr lang="fr-FR" sz="2000" b="1" baseline="30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er</a:t>
            </a:r>
            <a:r>
              <a:rPr lang="fr-FR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 décembre 2023</a:t>
            </a:r>
            <a:endParaRPr lang="fr-FR" sz="2400" b="1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  <a:p>
            <a:pPr marL="1333500" lvl="3" indent="-342900"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Suppression du malus </a:t>
            </a: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pour tout retraité concerné </a:t>
            </a:r>
            <a:r>
              <a:rPr lang="fr-FR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à partir du 1</a:t>
            </a:r>
            <a:r>
              <a:rPr lang="fr-FR" sz="2000" b="1" baseline="30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er</a:t>
            </a:r>
            <a:r>
              <a:rPr lang="fr-FR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 avril 2024</a:t>
            </a:r>
          </a:p>
          <a:p>
            <a:pPr marL="1333500" lvl="3" indent="-342900"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Suppression du bonus </a:t>
            </a: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pour les assurés </a:t>
            </a:r>
            <a:r>
              <a:rPr lang="fr-FR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touchés par la réforme</a:t>
            </a:r>
          </a:p>
          <a:p>
            <a:pPr marL="990600" lvl="3"/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bonus continue à s’appliquer pour les assurés en court de décalage</a:t>
            </a:r>
          </a:p>
          <a:p>
            <a:pPr marL="539750"/>
            <a:endParaRPr lang="fr-FR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06450" indent="-266700"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Adaptation à la réforme : </a:t>
            </a: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ouverture de droits au Cumul Emploi-retraite</a:t>
            </a:r>
          </a:p>
          <a:p>
            <a:pPr marL="1333500" lvl="3" indent="-342900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 cas de reprise d’activité après liquidation de sa retraite, </a:t>
            </a: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droit à une seconde liquidation</a:t>
            </a:r>
          </a:p>
          <a:p>
            <a:pPr marL="1333500" lvl="3" indent="-342900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Acquisition de points correspondant </a:t>
            </a:r>
            <a:r>
              <a:rPr lang="fr-FR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au niveau de cotisation tranche 1 </a:t>
            </a: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 salaire</a:t>
            </a:r>
          </a:p>
          <a:p>
            <a:pPr marL="1333500" lvl="3" indent="-342900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Application </a:t>
            </a:r>
            <a:r>
              <a:rPr lang="fr-FR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dès 1</a:t>
            </a:r>
            <a:r>
              <a:rPr lang="fr-FR" sz="2000" b="1" baseline="30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er</a:t>
            </a:r>
            <a:r>
              <a:rPr lang="fr-FR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 janvier 2023</a:t>
            </a:r>
          </a:p>
          <a:p>
            <a:pPr marL="539750"/>
            <a:endParaRPr lang="fr-FR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656679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2BA487-FB7B-AC41-8EC7-42A79B02363B}"/>
              </a:ext>
            </a:extLst>
          </p:cNvPr>
          <p:cNvSpPr txBox="1"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5861" y="622304"/>
            <a:ext cx="8530614" cy="634995"/>
          </a:xfrm>
        </p:spPr>
        <p:txBody>
          <a:bodyPr>
            <a:normAutofit fontScale="90000"/>
          </a:bodyPr>
          <a:lstStyle/>
          <a:p>
            <a:pPr lvl="0"/>
            <a:r>
              <a:rPr lang="fr-FR" dirty="0"/>
              <a:t>Agirc-Arrco / L’état s’invite dans la négociation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30C1E02-577A-AECE-9994-506D93A62476}"/>
              </a:ext>
            </a:extLst>
          </p:cNvPr>
          <p:cNvSpPr txBox="1"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675861" y="1823776"/>
            <a:ext cx="8855001" cy="3350390"/>
          </a:xfrm>
          <a:solidFill>
            <a:schemeClr val="bg1"/>
          </a:solidFill>
        </p:spPr>
        <p:txBody>
          <a:bodyPr lIns="0" rIns="0">
            <a:noAutofit/>
          </a:bodyPr>
          <a:lstStyle/>
          <a:p>
            <a:pPr marL="1795463" lvl="5" indent="174625"/>
            <a:endParaRPr lang="fr-FR" sz="1600" dirty="0"/>
          </a:p>
          <a:p>
            <a:pPr marL="446088" lvl="3" indent="-342900">
              <a:buFont typeface="Wingdings" panose="05000000000000000000" pitchFamily="2" charset="2"/>
              <a:buChar char="§"/>
            </a:pPr>
            <a:r>
              <a:rPr lang="fr-FR" sz="24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Des réserves de sécurité</a:t>
            </a:r>
          </a:p>
          <a:p>
            <a:pPr marL="717550" lvl="5" indent="-36195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 d’appel à la dette</a:t>
            </a:r>
          </a:p>
          <a:p>
            <a:pPr marL="717550" lvl="5" indent="-361950">
              <a:buFont typeface="Wingdings" panose="05000000000000000000" pitchFamily="2" charset="2"/>
              <a:buChar char="§"/>
            </a:pPr>
            <a:endParaRPr lang="fr-FR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46088" lvl="3" indent="-342900">
              <a:buFont typeface="Wingdings" panose="05000000000000000000" pitchFamily="2" charset="2"/>
              <a:buChar char="§"/>
            </a:pPr>
            <a:r>
              <a:rPr lang="fr-FR" sz="24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Des excédents ≠  bénéfices</a:t>
            </a:r>
          </a:p>
          <a:p>
            <a:pPr marL="717550" lvl="5" indent="-36195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Régime sans but lucratif</a:t>
            </a:r>
          </a:p>
          <a:p>
            <a:pPr marL="717550" lvl="5" indent="-361950">
              <a:buFont typeface="Wingdings" panose="05000000000000000000" pitchFamily="2" charset="2"/>
              <a:buChar char="Ø"/>
            </a:pPr>
            <a:endParaRPr lang="fr-FR" sz="2000" b="1" dirty="0"/>
          </a:p>
          <a:p>
            <a:pPr marL="103188" lvl="3" algn="ctr"/>
            <a:r>
              <a:rPr lang="fr-FR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Veiller aux intérêts matériels et moraux de la retraite complémentaire</a:t>
            </a:r>
            <a:endParaRPr lang="fr-FR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4" indent="-2159000">
              <a:buFont typeface="Wingdings" panose="05000000000000000000" pitchFamily="2" charset="2"/>
              <a:buChar char="§"/>
            </a:pPr>
            <a:endParaRPr lang="fr-FR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39750"/>
            <a:endParaRPr lang="fr-FR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361CE56C-5025-DFA6-17FC-D5E57BF8DB62}"/>
              </a:ext>
            </a:extLst>
          </p:cNvPr>
          <p:cNvSpPr txBox="1">
            <a:spLocks noGrp="1"/>
          </p:cNvSpPr>
          <p:nvPr>
            <p:ph type="body" idx="4294967295"/>
            <p:custDataLst>
              <p:tags r:id="rId3"/>
            </p:custDataLst>
          </p:nvPr>
        </p:nvSpPr>
        <p:spPr>
          <a:xfrm>
            <a:off x="155749" y="5215095"/>
            <a:ext cx="9789350" cy="2179685"/>
          </a:xfrm>
          <a:solidFill>
            <a:schemeClr val="bg1"/>
          </a:solidFill>
        </p:spPr>
        <p:txBody>
          <a:bodyPr lIns="0" rIns="0">
            <a:no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 de droits nouveaux : système contributif, plus de temps travaillé, plus de points</a:t>
            </a:r>
          </a:p>
          <a:p>
            <a:pPr marL="539750"/>
            <a:endParaRPr lang="fr-FR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39750"/>
            <a:r>
              <a:rPr lang="fr-FR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Pas d’instauration de canal financier </a:t>
            </a: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entre l’Agirc-Arrco et la CNAV</a:t>
            </a:r>
          </a:p>
          <a:p>
            <a:pPr marL="539750"/>
            <a:r>
              <a:rPr lang="fr-FR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Pas de convention de transfert </a:t>
            </a: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entre l’Agirc-Arrco, le gouvernement et la CNAV</a:t>
            </a:r>
          </a:p>
          <a:p>
            <a:pPr marL="539750"/>
            <a:r>
              <a:rPr lang="fr-FR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Pas d’introduction du MICO </a:t>
            </a:r>
            <a:r>
              <a:rPr lang="fr-F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(minimum contributif)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56215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build="p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CFE CG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charte graphique.potx" id="{14082ECF-9FDB-EA4D-9624-EE9AB1D16686}" vid="{4F318B8A-EFA3-954A-86AF-7807E80AEDF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CFE CGS</Template>
  <TotalTime>2049</TotalTime>
  <Words>620</Words>
  <Application>Microsoft Office PowerPoint</Application>
  <PresentationFormat>Personnalisé</PresentationFormat>
  <Paragraphs>117</Paragraphs>
  <Slides>8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0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Times New Roman</vt:lpstr>
      <vt:lpstr>Wingdings</vt:lpstr>
      <vt:lpstr>CFE CGS</vt:lpstr>
      <vt:lpstr>Négociation AGIRC-ARRCO </vt:lpstr>
      <vt:lpstr>Agirc-Arrco / chiffres de référence (décembre 2022)</vt:lpstr>
      <vt:lpstr>Agirc-Arrco / chiffres de référence</vt:lpstr>
      <vt:lpstr>Accord quadriennal Agirc-Arrco (2023-2026)</vt:lpstr>
      <vt:lpstr>Revendications CFE-CGC</vt:lpstr>
      <vt:lpstr>Agirc-Arrco / PILOTAGE du régime</vt:lpstr>
      <vt:lpstr>Agirc-Arrco / PILOTAGE du régime</vt:lpstr>
      <vt:lpstr>Agirc-Arrco / L’état s’invite dans la négociation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DU  DOCUMENT</dc:title>
  <dc:creator>BOURET Valérie</dc:creator>
  <cp:lastModifiedBy>SERGE KOUROTCHKINE</cp:lastModifiedBy>
  <cp:revision>9</cp:revision>
  <dcterms:created xsi:type="dcterms:W3CDTF">2021-07-12T13:10:02Z</dcterms:created>
  <dcterms:modified xsi:type="dcterms:W3CDTF">2023-10-12T10:19:37Z</dcterms:modified>
</cp:coreProperties>
</file>